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77" r:id="rId5"/>
    <p:sldId id="288" r:id="rId6"/>
    <p:sldId id="290" r:id="rId7"/>
    <p:sldId id="289" r:id="rId8"/>
    <p:sldId id="257" r:id="rId9"/>
    <p:sldId id="263" r:id="rId10"/>
    <p:sldId id="259" r:id="rId11"/>
    <p:sldId id="264" r:id="rId12"/>
    <p:sldId id="278" r:id="rId13"/>
    <p:sldId id="279" r:id="rId14"/>
    <p:sldId id="281" r:id="rId15"/>
    <p:sldId id="280" r:id="rId16"/>
    <p:sldId id="282" r:id="rId17"/>
    <p:sldId id="283" r:id="rId18"/>
    <p:sldId id="284" r:id="rId19"/>
    <p:sldId id="286" r:id="rId20"/>
    <p:sldId id="275" r:id="rId21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6D93E1-3C92-4E5E-9358-B94C01D1EA8F}" v="2" dt="2025-06-24T09:36:28.021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20" autoAdjust="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outlineViewPr>
    <p:cViewPr>
      <p:scale>
        <a:sx n="33" d="100"/>
        <a:sy n="33" d="100"/>
      </p:scale>
      <p:origin x="0" y="-21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zysztof Jażdżewski" userId="cf684628-9394-486a-9475-57c37498b87b" providerId="ADAL" clId="{4C6D93E1-3C92-4E5E-9358-B94C01D1EA8F}"/>
    <pc:docChg chg="delSld modSld">
      <pc:chgData name="Krzysztof Jażdżewski" userId="cf684628-9394-486a-9475-57c37498b87b" providerId="ADAL" clId="{4C6D93E1-3C92-4E5E-9358-B94C01D1EA8F}" dt="2025-06-24T13:04:28.452" v="16" actId="47"/>
      <pc:docMkLst>
        <pc:docMk/>
      </pc:docMkLst>
      <pc:sldChg chg="modSp mod">
        <pc:chgData name="Krzysztof Jażdżewski" userId="cf684628-9394-486a-9475-57c37498b87b" providerId="ADAL" clId="{4C6D93E1-3C92-4E5E-9358-B94C01D1EA8F}" dt="2025-06-24T12:47:06.418" v="15" actId="20577"/>
        <pc:sldMkLst>
          <pc:docMk/>
          <pc:sldMk cId="1225672700" sldId="279"/>
        </pc:sldMkLst>
        <pc:spChg chg="mod">
          <ac:chgData name="Krzysztof Jażdżewski" userId="cf684628-9394-486a-9475-57c37498b87b" providerId="ADAL" clId="{4C6D93E1-3C92-4E5E-9358-B94C01D1EA8F}" dt="2025-06-24T12:47:06.418" v="15" actId="20577"/>
          <ac:spMkLst>
            <pc:docMk/>
            <pc:sldMk cId="1225672700" sldId="279"/>
            <ac:spMk id="63" creationId="{6994A75B-8521-F153-0F80-CD979C154361}"/>
          </ac:spMkLst>
        </pc:spChg>
      </pc:sldChg>
      <pc:sldChg chg="del">
        <pc:chgData name="Krzysztof Jażdżewski" userId="cf684628-9394-486a-9475-57c37498b87b" providerId="ADAL" clId="{4C6D93E1-3C92-4E5E-9358-B94C01D1EA8F}" dt="2025-06-24T13:04:28.452" v="16" actId="47"/>
        <pc:sldMkLst>
          <pc:docMk/>
          <pc:sldMk cId="2021635429" sldId="28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47D6FA-3EDE-4DAB-A482-40E8925938B9}" type="datetime1">
              <a:rPr lang="pl-PL" smtClean="0"/>
              <a:t>24.06.2025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D56CFAD-C154-4C9C-AD01-665A505506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33099-EB1A-4777-9830-07EB5C433094}" type="datetime1">
              <a:rPr lang="pl-PL" smtClean="0"/>
              <a:pPr/>
              <a:t>24.06.2025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5B62BC0-7DC4-4569-951D-2BB9475345C6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7223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B6810-107C-9666-71CD-A8342703C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F3B57B8-D1AA-5B48-C39C-1D7D3F8F6C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4817ED0-8D4E-F92C-A5EC-AE40CB587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216B665-438A-C3AD-4CDF-44BC90B34C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4249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79A27-E083-9B53-9F43-D19B36CC1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8A43670-77A7-CBA3-E570-6FEDEF42FA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BEE7494-4B28-8D2A-59A7-1229E8FDC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D3979BA-DB2B-D0AD-2330-C70D90A28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6952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65D20-4185-214A-36CF-232DDB945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EFACDB1-EA61-2B5E-BFF0-2F3F085957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23F1C36-974D-9460-E6A4-29C0EDCF6D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06B126E-1380-E727-3976-6AB1ED8304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919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1878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775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5B62BC0-7DC4-4569-951D-2BB9475345C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1860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803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2046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CBFB4-0F1D-72E2-C404-666CA941A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5317F3C-6441-2BA5-EA09-D1D222BBD6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2303AA4-48AF-C8A2-9599-02CF528BAF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14EB56-F629-B807-DFF8-675CCC1379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936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5A987-E5D6-E730-323A-1B30C1B8B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130CD79-E8E1-2B4F-D4DD-BD191D5E6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89DB123-CC83-BE8E-39FD-A2FEA65886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DE7AD57-638A-11CD-13ED-5A5BCB4DF6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49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2AEEC-B45A-E1D4-1A87-A06BB16DE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68EB44D-1D48-E0A7-891C-7A6C51649D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65FDBCC-6EEE-FBDB-D9ED-F244ECEBD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3587D70-C0D4-107D-CB61-DFD5F6D9E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1485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C781F-8EFF-C3FC-E993-8A234E31A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1740365-C384-78DB-14FF-BAF604F519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4222758-E1BA-7D05-7131-88259A3A71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BFEBF2F-7099-0CB3-BEE4-756744196A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30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raz — symbol zastępczy 7">
            <a:extLst>
              <a:ext uri="{FF2B5EF4-FFF2-40B4-BE49-F238E27FC236}">
                <a16:creationId xmlns:a16="http://schemas.microsoft.com/office/drawing/2014/main" id="{CA325D4D-835D-41B6-9B16-A090AA0883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Kliknij, aby dodać zdjęcie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1D87D16-A856-42F4-9D8C-A0C1D482E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42052"/>
            <a:ext cx="12192000" cy="1425257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rtlCol="0" anchor="ctr"/>
          <a:lstStyle>
            <a:lvl1pPr algn="ctr">
              <a:defRPr sz="6000" b="1" cap="all" spc="10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Dodaj tytuł</a:t>
            </a:r>
          </a:p>
        </p:txBody>
      </p:sp>
      <p:sp>
        <p:nvSpPr>
          <p:cNvPr id="12" name="Tekst — symbol zastępczy 10">
            <a:extLst>
              <a:ext uri="{FF2B5EF4-FFF2-40B4-BE49-F238E27FC236}">
                <a16:creationId xmlns:a16="http://schemas.microsoft.com/office/drawing/2014/main" id="{BD39BB44-64AC-49A7-8555-2CC62AD7C2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867309"/>
            <a:ext cx="12192000" cy="1036320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cap="none" spc="1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3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 możliwości rynkowy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22198964-B829-4E4F-AAE7-4D7A404AB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057" y="698523"/>
            <a:ext cx="5715000" cy="469089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b="1" cap="all" spc="1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sp>
        <p:nvSpPr>
          <p:cNvPr id="21" name="Tekst — symbol zastępczy 10">
            <a:extLst>
              <a:ext uri="{FF2B5EF4-FFF2-40B4-BE49-F238E27FC236}">
                <a16:creationId xmlns:a16="http://schemas.microsoft.com/office/drawing/2014/main" id="{F7C80E83-E343-4BA5-ABB5-ACA84EEE62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1078" y="1853427"/>
            <a:ext cx="1252367" cy="86349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rtlCol="0" anchor="ctr"/>
          <a:lstStyle>
            <a:lvl1pPr marL="0" indent="0" algn="ctr">
              <a:buNone/>
              <a:defRPr sz="3200" b="1" cap="all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tekst</a:t>
            </a:r>
          </a:p>
        </p:txBody>
      </p:sp>
      <p:sp>
        <p:nvSpPr>
          <p:cNvPr id="20" name="Tekst — symbol zastępczy 10">
            <a:extLst>
              <a:ext uri="{FF2B5EF4-FFF2-40B4-BE49-F238E27FC236}">
                <a16:creationId xmlns:a16="http://schemas.microsoft.com/office/drawing/2014/main" id="{BA56986C-C9AC-44CD-9D32-24AA209F76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883704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7" name="Tekst — symbol zastępczy 10">
            <a:extLst>
              <a:ext uri="{FF2B5EF4-FFF2-40B4-BE49-F238E27FC236}">
                <a16:creationId xmlns:a16="http://schemas.microsoft.com/office/drawing/2014/main" id="{61B45AB9-9A5F-4872-A322-AD3890A5BE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3253816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9" name="Tekst — symbol zastępczy 10">
            <a:extLst>
              <a:ext uri="{FF2B5EF4-FFF2-40B4-BE49-F238E27FC236}">
                <a16:creationId xmlns:a16="http://schemas.microsoft.com/office/drawing/2014/main" id="{E5E3032E-6B86-4F42-95E1-7C7B130871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9646" y="1853426"/>
            <a:ext cx="1252367" cy="863491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rtlCol="0" anchor="ctr"/>
          <a:lstStyle>
            <a:lvl1pPr marL="0" indent="0" algn="ctr">
              <a:buNone/>
              <a:defRPr sz="3200" b="1" cap="all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tekst</a:t>
            </a:r>
          </a:p>
        </p:txBody>
      </p:sp>
      <p:sp>
        <p:nvSpPr>
          <p:cNvPr id="28" name="Tekst — symbol zastępczy 10">
            <a:extLst>
              <a:ext uri="{FF2B5EF4-FFF2-40B4-BE49-F238E27FC236}">
                <a16:creationId xmlns:a16="http://schemas.microsoft.com/office/drawing/2014/main" id="{C56EA384-B876-4E37-81CC-FF14C8064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6428" y="2883704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0" name="Tekst — symbol zastępczy 10">
            <a:extLst>
              <a:ext uri="{FF2B5EF4-FFF2-40B4-BE49-F238E27FC236}">
                <a16:creationId xmlns:a16="http://schemas.microsoft.com/office/drawing/2014/main" id="{7A136A37-A8C3-48F4-978F-3042B2451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26428" y="3253816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2" name="Tekst — symbol zastępczy 10">
            <a:extLst>
              <a:ext uri="{FF2B5EF4-FFF2-40B4-BE49-F238E27FC236}">
                <a16:creationId xmlns:a16="http://schemas.microsoft.com/office/drawing/2014/main" id="{90D156C2-557C-45F2-B9BA-7CE533312A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8214" y="1853427"/>
            <a:ext cx="1252028" cy="863492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rtlCol="0"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pl-PL" noProof="0"/>
              <a:t>tekst</a:t>
            </a:r>
          </a:p>
        </p:txBody>
      </p:sp>
      <p:sp>
        <p:nvSpPr>
          <p:cNvPr id="31" name="Tekst — symbol zastępczy 10">
            <a:extLst>
              <a:ext uri="{FF2B5EF4-FFF2-40B4-BE49-F238E27FC236}">
                <a16:creationId xmlns:a16="http://schemas.microsoft.com/office/drawing/2014/main" id="{38E358D4-D1F9-4872-A079-98E1F6BD66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14657" y="2883704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3" name="Tekst — symbol zastępczy 10">
            <a:extLst>
              <a:ext uri="{FF2B5EF4-FFF2-40B4-BE49-F238E27FC236}">
                <a16:creationId xmlns:a16="http://schemas.microsoft.com/office/drawing/2014/main" id="{8D809314-142B-40CA-8424-37611F5E9C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14657" y="3253816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6" name="Obraz — symbol zastępczy 8">
            <a:extLst>
              <a:ext uri="{FF2B5EF4-FFF2-40B4-BE49-F238E27FC236}">
                <a16:creationId xmlns:a16="http://schemas.microsoft.com/office/drawing/2014/main" id="{3B652552-1A5B-4884-9BDF-1A26639593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234542"/>
            <a:ext cx="12191999" cy="262345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Kliknij, aby dodać zdjęcie</a:t>
            </a:r>
          </a:p>
        </p:txBody>
      </p:sp>
      <p:sp>
        <p:nvSpPr>
          <p:cNvPr id="36" name="Data — symbol zastępczy 3">
            <a:extLst>
              <a:ext uri="{FF2B5EF4-FFF2-40B4-BE49-F238E27FC236}">
                <a16:creationId xmlns:a16="http://schemas.microsoft.com/office/drawing/2014/main" id="{5C7A8808-3BA5-498D-8E57-CAB9DF018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37" name="Stopka — symbol zastępczy 4">
            <a:extLst>
              <a:ext uri="{FF2B5EF4-FFF2-40B4-BE49-F238E27FC236}">
                <a16:creationId xmlns:a16="http://schemas.microsoft.com/office/drawing/2014/main" id="{742EE3D7-DACC-458E-82B0-EC87F8BAE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noProof="0"/>
              <a:t>Prezentacja</a:t>
            </a:r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38" name="Numer slajdu — symbol zastępczy 5">
            <a:extLst>
              <a:ext uri="{FF2B5EF4-FFF2-40B4-BE49-F238E27FC236}">
                <a16:creationId xmlns:a16="http://schemas.microsoft.com/office/drawing/2014/main" id="{8ED908E6-B839-44D9-AFFC-E5E5E592E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18222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za konkuren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41225E-57F6-4605-A684-F9B30F1F6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68" y="2450440"/>
            <a:ext cx="4143432" cy="548711"/>
          </a:xfrm>
          <a:prstGeom prst="rect">
            <a:avLst/>
          </a:prstGeom>
        </p:spPr>
        <p:txBody>
          <a:bodyPr rtlCol="0" anchor="b"/>
          <a:lstStyle>
            <a:lvl1pPr>
              <a:defRPr sz="2400" b="1" cap="all" spc="1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sp>
        <p:nvSpPr>
          <p:cNvPr id="7" name="Obraz — symbol zastępczy 8">
            <a:extLst>
              <a:ext uri="{FF2B5EF4-FFF2-40B4-BE49-F238E27FC236}">
                <a16:creationId xmlns:a16="http://schemas.microsoft.com/office/drawing/2014/main" id="{C93927AF-DF09-4CE5-8767-B2ECF0215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7756" y="0"/>
            <a:ext cx="7354243" cy="286247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Kliknij, aby dodać zdjęcie</a:t>
            </a:r>
          </a:p>
        </p:txBody>
      </p:sp>
      <p:sp>
        <p:nvSpPr>
          <p:cNvPr id="12" name="Tekst — symbol zastępczy 10">
            <a:extLst>
              <a:ext uri="{FF2B5EF4-FFF2-40B4-BE49-F238E27FC236}">
                <a16:creationId xmlns:a16="http://schemas.microsoft.com/office/drawing/2014/main" id="{AE2342C8-E968-4F49-930C-F5C43F88F0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28" y="3365446"/>
            <a:ext cx="4953000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FE8D114B-8AAB-41D6-AFCF-750066A65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28" y="3744950"/>
            <a:ext cx="4953000" cy="2046251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5" name="Tekst — symbol zastępczy 10">
            <a:extLst>
              <a:ext uri="{FF2B5EF4-FFF2-40B4-BE49-F238E27FC236}">
                <a16:creationId xmlns:a16="http://schemas.microsoft.com/office/drawing/2014/main" id="{DCCC938D-0BC7-4BBB-BBF2-B830D9D0C1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0800" y="3365446"/>
            <a:ext cx="4953000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4" name="Tekst — symbol zastępczy 10">
            <a:extLst>
              <a:ext uri="{FF2B5EF4-FFF2-40B4-BE49-F238E27FC236}">
                <a16:creationId xmlns:a16="http://schemas.microsoft.com/office/drawing/2014/main" id="{796405D2-E28F-41EC-844E-034C5D7072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0800" y="3744950"/>
            <a:ext cx="4953000" cy="2046251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8" name="Data — symbol zastępczy 3">
            <a:extLst>
              <a:ext uri="{FF2B5EF4-FFF2-40B4-BE49-F238E27FC236}">
                <a16:creationId xmlns:a16="http://schemas.microsoft.com/office/drawing/2014/main" id="{8751D887-2419-4911-A7CC-9B5A598D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9" name="Stopka — symbol zastępczy 4">
            <a:extLst>
              <a:ext uri="{FF2B5EF4-FFF2-40B4-BE49-F238E27FC236}">
                <a16:creationId xmlns:a16="http://schemas.microsoft.com/office/drawing/2014/main" id="{B8B214E0-C574-4CE5-8FF0-E0F965A4A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noProof="0" dirty="0"/>
              <a:t>Prezentacja</a:t>
            </a:r>
            <a:endParaRPr lang="pl-PL" noProof="0" dirty="0">
              <a:latin typeface="Calibri" panose="020F0502020204030204" pitchFamily="34" charset="0"/>
            </a:endParaRPr>
          </a:p>
        </p:txBody>
      </p:sp>
      <p:sp>
        <p:nvSpPr>
          <p:cNvPr id="10" name="Numer slajdu — symbol zastępczy 5">
            <a:extLst>
              <a:ext uri="{FF2B5EF4-FFF2-40B4-BE49-F238E27FC236}">
                <a16:creationId xmlns:a16="http://schemas.microsoft.com/office/drawing/2014/main" id="{6C033920-FB08-49F3-8A75-14E68EF7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5195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za konkurencja, wersj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fika 48">
            <a:extLst>
              <a:ext uri="{FF2B5EF4-FFF2-40B4-BE49-F238E27FC236}">
                <a16:creationId xmlns:a16="http://schemas.microsoft.com/office/drawing/2014/main" id="{CC3C8467-268E-4ABA-B4F5-0808AFBB2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237133"/>
            <a:ext cx="12191999" cy="620867"/>
          </a:xfrm>
          <a:prstGeom prst="rect">
            <a:avLst/>
          </a:prstGeom>
        </p:spPr>
      </p:pic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D69FF8FD-CDD1-4BEE-8DB9-0CD4BDE98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35793" y="766762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09F1257F-A86F-48F4-BFFA-9BFB4355E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334351" y="757238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>
            <a:extLst>
              <a:ext uri="{FF2B5EF4-FFF2-40B4-BE49-F238E27FC236}">
                <a16:creationId xmlns:a16="http://schemas.microsoft.com/office/drawing/2014/main" id="{FFD01FCA-DF30-466C-9EAE-B0A13CF2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31167" y="4486275"/>
            <a:ext cx="622236" cy="62223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56F9F0CF-5966-47C2-9A41-0CD85E85D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64642" y="4047275"/>
            <a:ext cx="622236" cy="6222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92EFF630-FDAA-46A7-8CEE-21CAB6BC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29331" y="2163148"/>
            <a:ext cx="622236" cy="62223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2383BA8C-6DBE-4569-B07B-9FB55F80D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59108" y="3573553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1108DE16-ABA8-4BC8-93C4-F8A521C8A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95826" y="4201049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E93C062E-DD5E-49BC-A10D-F70C1931F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62756" y="1603981"/>
            <a:ext cx="2057805" cy="76712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1799781-E0A0-4C4E-A069-37290BED8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427" y="571145"/>
            <a:ext cx="5355570" cy="438144"/>
          </a:xfrm>
          <a:prstGeom prst="rect">
            <a:avLst/>
          </a:prstGeom>
        </p:spPr>
        <p:txBody>
          <a:bodyPr rtlCol="0"/>
          <a:lstStyle>
            <a:lvl1pPr>
              <a:defRPr sz="2400" b="1" cap="all" spc="1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sp>
        <p:nvSpPr>
          <p:cNvPr id="38" name="Tekst — symbol zastępczy 10">
            <a:extLst>
              <a:ext uri="{FF2B5EF4-FFF2-40B4-BE49-F238E27FC236}">
                <a16:creationId xmlns:a16="http://schemas.microsoft.com/office/drawing/2014/main" id="{5D896357-F0C4-4728-BE54-A809E6E310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3262" y="311795"/>
            <a:ext cx="1706966" cy="426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400" b="1" cap="all" spc="1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nazwę</a:t>
            </a:r>
          </a:p>
        </p:txBody>
      </p:sp>
      <p:sp>
        <p:nvSpPr>
          <p:cNvPr id="42" name="Tekst — symbol zastępczy 10">
            <a:extLst>
              <a:ext uri="{FF2B5EF4-FFF2-40B4-BE49-F238E27FC236}">
                <a16:creationId xmlns:a16="http://schemas.microsoft.com/office/drawing/2014/main" id="{CB13D4EF-593A-4D3C-9712-515EE5A358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6762" y="1774346"/>
            <a:ext cx="1929792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b="1" cap="all" spc="100" baseline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nazwę</a:t>
            </a:r>
          </a:p>
        </p:txBody>
      </p:sp>
      <p:sp>
        <p:nvSpPr>
          <p:cNvPr id="47" name="Tekst — symbol zastępczy 10">
            <a:extLst>
              <a:ext uri="{FF2B5EF4-FFF2-40B4-BE49-F238E27FC236}">
                <a16:creationId xmlns:a16="http://schemas.microsoft.com/office/drawing/2014/main" id="{449D2BE7-8177-406D-94BB-001D561B5A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83673" y="2261070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b="1" cap="all" spc="100" baseline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nazwa</a:t>
            </a:r>
          </a:p>
        </p:txBody>
      </p:sp>
      <p:sp>
        <p:nvSpPr>
          <p:cNvPr id="40" name="Tekst — symbol zastępczy 10">
            <a:extLst>
              <a:ext uri="{FF2B5EF4-FFF2-40B4-BE49-F238E27FC236}">
                <a16:creationId xmlns:a16="http://schemas.microsoft.com/office/drawing/2014/main" id="{FD164278-C8C4-4514-8B3E-9505CB6747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49242" y="3061800"/>
            <a:ext cx="1706966" cy="426393"/>
          </a:xfrm>
          <a:prstGeom prst="rect">
            <a:avLst/>
          </a:prstGeom>
        </p:spPr>
        <p:txBody>
          <a:bodyPr rtlCol="0" anchor="t"/>
          <a:lstStyle>
            <a:lvl1pPr marL="0" indent="0" algn="r">
              <a:buNone/>
              <a:defRPr sz="1400" b="1" cap="all" spc="1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nazwę</a:t>
            </a:r>
          </a:p>
        </p:txBody>
      </p:sp>
      <p:sp>
        <p:nvSpPr>
          <p:cNvPr id="41" name="Tekst — symbol zastępczy 10">
            <a:extLst>
              <a:ext uri="{FF2B5EF4-FFF2-40B4-BE49-F238E27FC236}">
                <a16:creationId xmlns:a16="http://schemas.microsoft.com/office/drawing/2014/main" id="{45FF02C4-FA25-4AE4-B4EF-D106CDD0FE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95826" y="3061800"/>
            <a:ext cx="1706966" cy="42639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1400" b="1" cap="all" spc="1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nazwę</a:t>
            </a:r>
          </a:p>
        </p:txBody>
      </p:sp>
      <p:sp>
        <p:nvSpPr>
          <p:cNvPr id="45" name="Tekst — symbol zastępczy 10">
            <a:extLst>
              <a:ext uri="{FF2B5EF4-FFF2-40B4-BE49-F238E27FC236}">
                <a16:creationId xmlns:a16="http://schemas.microsoft.com/office/drawing/2014/main" id="{2EA0BE42-73C1-43D0-9520-94265CBEE4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13450" y="3671475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b="1" cap="all" spc="100" baseline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nazwa</a:t>
            </a:r>
          </a:p>
        </p:txBody>
      </p:sp>
      <p:sp>
        <p:nvSpPr>
          <p:cNvPr id="43" name="Tekst — symbol zastępczy 10">
            <a:extLst>
              <a:ext uri="{FF2B5EF4-FFF2-40B4-BE49-F238E27FC236}">
                <a16:creationId xmlns:a16="http://schemas.microsoft.com/office/drawing/2014/main" id="{4E23821A-CE37-4CA8-82BC-5731CBD7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8984" y="4145197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b="1" cap="all" spc="1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nazwa</a:t>
            </a:r>
          </a:p>
        </p:txBody>
      </p:sp>
      <p:sp>
        <p:nvSpPr>
          <p:cNvPr id="44" name="Tekst — symbol zastępczy 10">
            <a:extLst>
              <a:ext uri="{FF2B5EF4-FFF2-40B4-BE49-F238E27FC236}">
                <a16:creationId xmlns:a16="http://schemas.microsoft.com/office/drawing/2014/main" id="{83ED92E9-F268-4C1E-9440-F605C9EBD5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85509" y="4584197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b="1" cap="all" spc="1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nazwa</a:t>
            </a:r>
          </a:p>
        </p:txBody>
      </p:sp>
      <p:sp>
        <p:nvSpPr>
          <p:cNvPr id="46" name="Tekst — symbol zastępczy 10">
            <a:extLst>
              <a:ext uri="{FF2B5EF4-FFF2-40B4-BE49-F238E27FC236}">
                <a16:creationId xmlns:a16="http://schemas.microsoft.com/office/drawing/2014/main" id="{B29F508B-CAFE-4871-8267-E5406A4D6C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50168" y="4298971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b="1" cap="all" spc="100" baseline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nazwa</a:t>
            </a:r>
          </a:p>
        </p:txBody>
      </p:sp>
      <p:sp>
        <p:nvSpPr>
          <p:cNvPr id="39" name="Tekst — symbol zastępczy 10">
            <a:extLst>
              <a:ext uri="{FF2B5EF4-FFF2-40B4-BE49-F238E27FC236}">
                <a16:creationId xmlns:a16="http://schemas.microsoft.com/office/drawing/2014/main" id="{C40D7D1C-3379-42CE-B3D7-A585CDECBD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3261" y="5683895"/>
            <a:ext cx="1706966" cy="426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b="1" cap="all" spc="1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nazwę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35129BD8-DBDF-484C-89DD-80EDD7B8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8CF621E8-9FBF-4DC8-AA1D-234C0A47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 dirty="0"/>
              <a:t>Prezentacja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1C1D5819-A04D-4AB0-A144-E7BBA340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A87306C-81BA-4795-A5CA-9392456A8C1E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160847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a rozwoj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8B3D21-9143-4E6D-87CD-82F00F7DC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314" y="627486"/>
            <a:ext cx="5268686" cy="568896"/>
          </a:xfrm>
          <a:prstGeom prst="rect">
            <a:avLst/>
          </a:prstGeom>
        </p:spPr>
        <p:txBody>
          <a:bodyPr rtlCol="0" anchor="ctr"/>
          <a:lstStyle>
            <a:lvl1pPr>
              <a:defRPr sz="2400" b="1" cap="all" spc="1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pl"/>
              <a:t>Kliknij, aby dodać tytuł</a:t>
            </a:r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235C24E7-D67D-40AA-B6B1-AE47659E18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0438" y="1011439"/>
            <a:ext cx="4989233" cy="568896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buNone/>
              <a:defRPr sz="2000" cap="none" spc="100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" dirty="0"/>
              <a:t>Kliknij, aby dodać tytuł</a:t>
            </a:r>
          </a:p>
        </p:txBody>
      </p:sp>
      <p:sp>
        <p:nvSpPr>
          <p:cNvPr id="19" name="Tekst — symbol zastępczy 14">
            <a:extLst>
              <a:ext uri="{FF2B5EF4-FFF2-40B4-BE49-F238E27FC236}">
                <a16:creationId xmlns:a16="http://schemas.microsoft.com/office/drawing/2014/main" id="{A756E9B8-BA57-4251-A0E6-DDADC29D95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0666" y="2044485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rtlCol="0" anchor="ctr"/>
          <a:lstStyle>
            <a:lvl1pPr marL="0" indent="0" algn="ctr">
              <a:lnSpc>
                <a:spcPct val="100000"/>
              </a:lnSpc>
              <a:buNone/>
              <a:defRPr sz="2000" b="1" cap="all" spc="2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"/>
              <a:t>Kliknij, aby dodać nazwę</a:t>
            </a:r>
          </a:p>
        </p:txBody>
      </p:sp>
      <p:sp>
        <p:nvSpPr>
          <p:cNvPr id="20" name="Tekst — symbol zastępczy 14">
            <a:extLst>
              <a:ext uri="{FF2B5EF4-FFF2-40B4-BE49-F238E27FC236}">
                <a16:creationId xmlns:a16="http://schemas.microsoft.com/office/drawing/2014/main" id="{C0B962B5-0EC7-48EC-A687-C206A69C56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7695" y="2044485"/>
            <a:ext cx="3081975" cy="112123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" dirty="0"/>
              <a:t>Kliknij, aby dodać tekst</a:t>
            </a:r>
          </a:p>
        </p:txBody>
      </p:sp>
      <p:sp>
        <p:nvSpPr>
          <p:cNvPr id="22" name="Tekst — symbol zastępczy 14">
            <a:extLst>
              <a:ext uri="{FF2B5EF4-FFF2-40B4-BE49-F238E27FC236}">
                <a16:creationId xmlns:a16="http://schemas.microsoft.com/office/drawing/2014/main" id="{1314A100-8075-4D1D-995C-34F5838D58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0666" y="3428263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rtlCol="0" anchor="ctr"/>
          <a:lstStyle>
            <a:lvl1pPr marL="0" indent="0" algn="ctr">
              <a:lnSpc>
                <a:spcPct val="100000"/>
              </a:lnSpc>
              <a:buNone/>
              <a:defRPr sz="2000" b="1" cap="all" spc="2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"/>
              <a:t>Kliknij, aby dodać nazwę</a:t>
            </a:r>
          </a:p>
        </p:txBody>
      </p:sp>
      <p:sp>
        <p:nvSpPr>
          <p:cNvPr id="23" name="Tekst — symbol zastępczy 14">
            <a:extLst>
              <a:ext uri="{FF2B5EF4-FFF2-40B4-BE49-F238E27FC236}">
                <a16:creationId xmlns:a16="http://schemas.microsoft.com/office/drawing/2014/main" id="{9C946523-4B92-4003-B43C-B01D972454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27695" y="3428263"/>
            <a:ext cx="3081975" cy="112123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" dirty="0"/>
              <a:t>Kliknij, aby dodać tekst</a:t>
            </a:r>
          </a:p>
        </p:txBody>
      </p:sp>
      <p:sp>
        <p:nvSpPr>
          <p:cNvPr id="25" name="Tekst — symbol zastępczy 14">
            <a:extLst>
              <a:ext uri="{FF2B5EF4-FFF2-40B4-BE49-F238E27FC236}">
                <a16:creationId xmlns:a16="http://schemas.microsoft.com/office/drawing/2014/main" id="{F9BEEAAD-CC7F-427D-BCFF-1BBA5023AB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0666" y="4812041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rtlCol="0" anchor="ctr"/>
          <a:lstStyle>
            <a:lvl1pPr marL="0" indent="0" algn="ctr">
              <a:lnSpc>
                <a:spcPct val="100000"/>
              </a:lnSpc>
              <a:buNone/>
              <a:defRPr sz="2000" b="1" cap="all" spc="2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"/>
              <a:t>Kliknij, aby dodać nazwę</a:t>
            </a:r>
          </a:p>
        </p:txBody>
      </p:sp>
      <p:sp>
        <p:nvSpPr>
          <p:cNvPr id="26" name="Tekst — symbol zastępczy 14">
            <a:extLst>
              <a:ext uri="{FF2B5EF4-FFF2-40B4-BE49-F238E27FC236}">
                <a16:creationId xmlns:a16="http://schemas.microsoft.com/office/drawing/2014/main" id="{B6693A35-4411-4FE2-82FD-5D30D8D62A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27695" y="4812041"/>
            <a:ext cx="3081975" cy="112123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" dirty="0"/>
              <a:t>Kliknij, aby dodać tekst</a:t>
            </a:r>
          </a:p>
        </p:txBody>
      </p:sp>
      <p:sp>
        <p:nvSpPr>
          <p:cNvPr id="17" name="Data — symbol zastępczy 3">
            <a:extLst>
              <a:ext uri="{FF2B5EF4-FFF2-40B4-BE49-F238E27FC236}">
                <a16:creationId xmlns:a16="http://schemas.microsoft.com/office/drawing/2014/main" id="{B658EBA7-4275-488A-B86F-67B70609F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pPr rtl="0"/>
            <a:r>
              <a:rPr lang="pl"/>
              <a:t>20XX</a:t>
            </a:r>
          </a:p>
        </p:txBody>
      </p:sp>
      <p:sp>
        <p:nvSpPr>
          <p:cNvPr id="27" name="Stopka — symbol zastępczy 4">
            <a:extLst>
              <a:ext uri="{FF2B5EF4-FFF2-40B4-BE49-F238E27FC236}">
                <a16:creationId xmlns:a16="http://schemas.microsoft.com/office/drawing/2014/main" id="{A59824DA-522A-4135-800A-60F504928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"/>
              <a:t>Prezentacja</a:t>
            </a:r>
            <a:endParaRPr lang="pl">
              <a:latin typeface="Calibri" panose="020F0502020204030204" pitchFamily="34" charset="0"/>
            </a:endParaRPr>
          </a:p>
        </p:txBody>
      </p:sp>
      <p:sp>
        <p:nvSpPr>
          <p:cNvPr id="7" name="Obraz — symbol zastępczy 8">
            <a:extLst>
              <a:ext uri="{FF2B5EF4-FFF2-40B4-BE49-F238E27FC236}">
                <a16:creationId xmlns:a16="http://schemas.microsoft.com/office/drawing/2014/main" id="{93D3F372-68E2-486A-A105-748C2BB245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83831" y="0"/>
            <a:ext cx="5508168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pl" dirty="0"/>
              <a:t>Kliknij, aby dodać zdjęcie</a:t>
            </a:r>
          </a:p>
        </p:txBody>
      </p:sp>
      <p:sp>
        <p:nvSpPr>
          <p:cNvPr id="28" name="Numer slajdu — symbol zastępczy 5">
            <a:extLst>
              <a:ext uri="{FF2B5EF4-FFF2-40B4-BE49-F238E27FC236}">
                <a16:creationId xmlns:a16="http://schemas.microsoft.com/office/drawing/2014/main" id="{8D667147-015B-4B04-886E-3451355DC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0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ika rozwoj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B09C70A-0F34-4BEB-BABD-659A58DC4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ytuł 9">
            <a:extLst>
              <a:ext uri="{FF2B5EF4-FFF2-40B4-BE49-F238E27FC236}">
                <a16:creationId xmlns:a16="http://schemas.microsoft.com/office/drawing/2014/main" id="{8F6663C8-5425-48D7-9E9D-F2B794222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599301"/>
            <a:ext cx="4114800" cy="607969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b="1" cap="all" spc="100" baseline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pl" dirty="0"/>
              <a:t>KLIKNIJ, aby dodać tytuł</a:t>
            </a:r>
          </a:p>
        </p:txBody>
      </p:sp>
      <p:sp>
        <p:nvSpPr>
          <p:cNvPr id="34" name="Tekst — symbol zastępczy 10">
            <a:extLst>
              <a:ext uri="{FF2B5EF4-FFF2-40B4-BE49-F238E27FC236}">
                <a16:creationId xmlns:a16="http://schemas.microsoft.com/office/drawing/2014/main" id="{781F399C-8EA8-402F-B2A4-828B062584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62186" y="1011441"/>
            <a:ext cx="3467628" cy="56889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 cap="none" spc="100" baseline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" dirty="0"/>
              <a:t>Kliknij, aby dodać tytuł</a:t>
            </a:r>
          </a:p>
        </p:txBody>
      </p:sp>
      <p:sp>
        <p:nvSpPr>
          <p:cNvPr id="35" name="Tekst — symbol zastępczy 10">
            <a:extLst>
              <a:ext uri="{FF2B5EF4-FFF2-40B4-BE49-F238E27FC236}">
                <a16:creationId xmlns:a16="http://schemas.microsoft.com/office/drawing/2014/main" id="{07DF62A2-2B04-4192-9858-1F4C30EFDA5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838" y="2564313"/>
            <a:ext cx="4750631" cy="448769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800" b="1" cap="none" spc="2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" dirty="0"/>
              <a:t>Kliknij, aby dodać tytuł</a:t>
            </a:r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910CB016-EEF8-4992-8F92-8FE3375CEB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39877" y="2564313"/>
            <a:ext cx="3532840" cy="448769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800" b="1" cap="none" spc="2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"/>
              <a:t>Kliknij, aby dodać tytuł</a:t>
            </a:r>
          </a:p>
        </p:txBody>
      </p:sp>
      <p:sp>
        <p:nvSpPr>
          <p:cNvPr id="30" name="Zawartość — symbol zastępczy 29">
            <a:extLst>
              <a:ext uri="{FF2B5EF4-FFF2-40B4-BE49-F238E27FC236}">
                <a16:creationId xmlns:a16="http://schemas.microsoft.com/office/drawing/2014/main" id="{E7176063-74EF-4FC1-A687-2F5900412F5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11225" y="3187700"/>
            <a:ext cx="4749800" cy="27717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400" cap="all" baseline="0"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" dirty="0"/>
              <a:t>Kliknij, aby dodać zawartość</a:t>
            </a:r>
          </a:p>
        </p:txBody>
      </p:sp>
      <p:sp>
        <p:nvSpPr>
          <p:cNvPr id="37" name="Zawartość — symbol zastępczy 29">
            <a:extLst>
              <a:ext uri="{FF2B5EF4-FFF2-40B4-BE49-F238E27FC236}">
                <a16:creationId xmlns:a16="http://schemas.microsoft.com/office/drawing/2014/main" id="{1958214F-5F3C-4FBF-9DBD-97579EF4CF4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028164" y="3107442"/>
            <a:ext cx="4252612" cy="28829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400" cap="all" baseline="0"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" dirty="0"/>
              <a:t>Kliknij, aby dodać zawartość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39058ECB-2935-45B1-80F1-ED38302C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B8FC42CC-A62B-40E8-907A-F15D7C2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"/>
              <a:t>Prezentacja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333E0735-85DE-48C3-8FE9-0754F9AB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uletni plan dział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id="{1A378E50-94EF-4230-91B3-4CDA4804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49477" y="4411918"/>
            <a:ext cx="7895340" cy="344415"/>
            <a:chOff x="2749477" y="4411918"/>
            <a:chExt cx="7895340" cy="344415"/>
          </a:xfrm>
        </p:grpSpPr>
        <p:cxnSp>
          <p:nvCxnSpPr>
            <p:cNvPr id="102" name="Łącznik prosty 101">
              <a:extLst>
                <a:ext uri="{FF2B5EF4-FFF2-40B4-BE49-F238E27FC236}">
                  <a16:creationId xmlns:a16="http://schemas.microsoft.com/office/drawing/2014/main" id="{3FDF687F-1594-4839-AA46-5DACB2E04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947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Łącznik prosty 102">
              <a:extLst>
                <a:ext uri="{FF2B5EF4-FFF2-40B4-BE49-F238E27FC236}">
                  <a16:creationId xmlns:a16="http://schemas.microsoft.com/office/drawing/2014/main" id="{EAD917A9-665D-46F4-8911-E2881838B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9668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Łącznik prosty 103">
              <a:extLst>
                <a:ext uri="{FF2B5EF4-FFF2-40B4-BE49-F238E27FC236}">
                  <a16:creationId xmlns:a16="http://schemas.microsoft.com/office/drawing/2014/main" id="{37D52265-C77D-45A6-96A5-2656848A3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4355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4075B284-B3F9-49E3-A5BC-FBFD2C706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50737" y="2675138"/>
            <a:ext cx="6313957" cy="344415"/>
            <a:chOff x="2750737" y="2675138"/>
            <a:chExt cx="6313957" cy="344415"/>
          </a:xfrm>
        </p:grpSpPr>
        <p:cxnSp>
          <p:nvCxnSpPr>
            <p:cNvPr id="148" name="Łącznik prosty 147">
              <a:extLst>
                <a:ext uri="{FF2B5EF4-FFF2-40B4-BE49-F238E27FC236}">
                  <a16:creationId xmlns:a16="http://schemas.microsoft.com/office/drawing/2014/main" id="{1D75FFD8-965E-47C7-B05F-A941B516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75073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Łącznik prosty 149">
              <a:extLst>
                <a:ext uri="{FF2B5EF4-FFF2-40B4-BE49-F238E27FC236}">
                  <a16:creationId xmlns:a16="http://schemas.microsoft.com/office/drawing/2014/main" id="{ABDDFF1A-AABD-4DA5-9811-02C414913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11688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Łącznik prosty 151">
              <a:extLst>
                <a:ext uri="{FF2B5EF4-FFF2-40B4-BE49-F238E27FC236}">
                  <a16:creationId xmlns:a16="http://schemas.microsoft.com/office/drawing/2014/main" id="{7862A0FB-DDED-42C5-B28D-D466080F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063434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ytuł 3">
            <a:extLst>
              <a:ext uri="{FF2B5EF4-FFF2-40B4-BE49-F238E27FC236}">
                <a16:creationId xmlns:a16="http://schemas.microsoft.com/office/drawing/2014/main" id="{7CD073CE-AA33-40C2-9636-3F5C23605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defRPr sz="2400" b="1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pl-PL" noProof="0" dirty="0"/>
              <a:t>Kliknij, aby dodać tytuł</a:t>
            </a:r>
          </a:p>
        </p:txBody>
      </p:sp>
      <p:sp>
        <p:nvSpPr>
          <p:cNvPr id="58" name="Tekst — symbol zastępczy 14">
            <a:extLst>
              <a:ext uri="{FF2B5EF4-FFF2-40B4-BE49-F238E27FC236}">
                <a16:creationId xmlns:a16="http://schemas.microsoft.com/office/drawing/2014/main" id="{FC053B39-4BE6-44B3-8D93-ED230B1611A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20055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 dirty="0"/>
              <a:t>Kliknij, aby dodać tekst</a:t>
            </a:r>
          </a:p>
        </p:txBody>
      </p:sp>
      <p:sp>
        <p:nvSpPr>
          <p:cNvPr id="59" name="Tekst — symbol zastępczy 14">
            <a:extLst>
              <a:ext uri="{FF2B5EF4-FFF2-40B4-BE49-F238E27FC236}">
                <a16:creationId xmlns:a16="http://schemas.microsoft.com/office/drawing/2014/main" id="{95F74BD3-C751-4644-9E0D-36D890A69E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20055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60" name="Tekst — symbol zastępczy 14">
            <a:extLst>
              <a:ext uri="{FF2B5EF4-FFF2-40B4-BE49-F238E27FC236}">
                <a16:creationId xmlns:a16="http://schemas.microsoft.com/office/drawing/2014/main" id="{3D5CF2BE-8C0B-408F-AEEB-45E3B588305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20055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56" name="Tekst — symbol zastępczy 14">
            <a:extLst>
              <a:ext uri="{FF2B5EF4-FFF2-40B4-BE49-F238E27FC236}">
                <a16:creationId xmlns:a16="http://schemas.microsoft.com/office/drawing/2014/main" id="{4A07D9B0-4F06-4D69-B211-37FC634E508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739533"/>
            <a:ext cx="10210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 b="1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 dirty="0"/>
              <a:t>Dodaj rok</a:t>
            </a:r>
          </a:p>
        </p:txBody>
      </p:sp>
      <p:sp>
        <p:nvSpPr>
          <p:cNvPr id="20" name="Tekst — symbol zastępczy 14">
            <a:extLst>
              <a:ext uri="{FF2B5EF4-FFF2-40B4-BE49-F238E27FC236}">
                <a16:creationId xmlns:a16="http://schemas.microsoft.com/office/drawing/2014/main" id="{E36FDE7A-7F96-4A7E-AB4F-DBCEFD81C3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1" name="Tekst — symbol zastępczy 14">
            <a:extLst>
              <a:ext uri="{FF2B5EF4-FFF2-40B4-BE49-F238E27FC236}">
                <a16:creationId xmlns:a16="http://schemas.microsoft.com/office/drawing/2014/main" id="{C3C9C771-CEBA-46FF-9941-0F82E4028C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2" name="Tekst — symbol zastępczy 14">
            <a:extLst>
              <a:ext uri="{FF2B5EF4-FFF2-40B4-BE49-F238E27FC236}">
                <a16:creationId xmlns:a16="http://schemas.microsoft.com/office/drawing/2014/main" id="{945F6154-355B-4195-8155-1E8C079CDE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3" name="Tekst — symbol zastępczy 14">
            <a:extLst>
              <a:ext uri="{FF2B5EF4-FFF2-40B4-BE49-F238E27FC236}">
                <a16:creationId xmlns:a16="http://schemas.microsoft.com/office/drawing/2014/main" id="{B8E228D5-C0F1-4215-8880-B28856B6F7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4" name="Tekst — symbol zastępczy 14">
            <a:extLst>
              <a:ext uri="{FF2B5EF4-FFF2-40B4-BE49-F238E27FC236}">
                <a16:creationId xmlns:a16="http://schemas.microsoft.com/office/drawing/2014/main" id="{5568E40A-0330-4C80-9F64-FB6C4B7CC1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170170"/>
            <a:ext cx="61531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5" name="Tekst — symbol zastępczy 14">
            <a:extLst>
              <a:ext uri="{FF2B5EF4-FFF2-40B4-BE49-F238E27FC236}">
                <a16:creationId xmlns:a16="http://schemas.microsoft.com/office/drawing/2014/main" id="{EC8A3FD2-F6F6-40A0-89E1-7769CBB8D4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6" name="Tekst — symbol zastępczy 14">
            <a:extLst>
              <a:ext uri="{FF2B5EF4-FFF2-40B4-BE49-F238E27FC236}">
                <a16:creationId xmlns:a16="http://schemas.microsoft.com/office/drawing/2014/main" id="{A882D901-8E7C-431B-B6E9-14C8BD5B22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7" name="Tekst — symbol zastępczy 14">
            <a:extLst>
              <a:ext uri="{FF2B5EF4-FFF2-40B4-BE49-F238E27FC236}">
                <a16:creationId xmlns:a16="http://schemas.microsoft.com/office/drawing/2014/main" id="{2051E2EF-F729-4B79-8CD4-C0D60EE9AD0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8" name="Tekst — symbol zastępczy 14">
            <a:extLst>
              <a:ext uri="{FF2B5EF4-FFF2-40B4-BE49-F238E27FC236}">
                <a16:creationId xmlns:a16="http://schemas.microsoft.com/office/drawing/2014/main" id="{A8A6BF26-67C7-4AFD-82B4-5F8831E627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9" name="Tekst — symbol zastępczy 14">
            <a:extLst>
              <a:ext uri="{FF2B5EF4-FFF2-40B4-BE49-F238E27FC236}">
                <a16:creationId xmlns:a16="http://schemas.microsoft.com/office/drawing/2014/main" id="{9D579002-8C14-4A35-90BB-43E508420D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0" name="Tekst — symbol zastępczy 14">
            <a:extLst>
              <a:ext uri="{FF2B5EF4-FFF2-40B4-BE49-F238E27FC236}">
                <a16:creationId xmlns:a16="http://schemas.microsoft.com/office/drawing/2014/main" id="{AA2D386B-15E3-4543-8D79-5B890CB60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1" name="Tekst — symbol zastępczy 14">
            <a:extLst>
              <a:ext uri="{FF2B5EF4-FFF2-40B4-BE49-F238E27FC236}">
                <a16:creationId xmlns:a16="http://schemas.microsoft.com/office/drawing/2014/main" id="{D1BBCCCB-0A70-4CE2-AC23-DC53C20096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61" name="Tekst — symbol zastępczy 14">
            <a:extLst>
              <a:ext uri="{FF2B5EF4-FFF2-40B4-BE49-F238E27FC236}">
                <a16:creationId xmlns:a16="http://schemas.microsoft.com/office/drawing/2014/main" id="{83DD38EA-382F-4255-927F-5F23153D51A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400313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62" name="Tekst — symbol zastępczy 14">
            <a:extLst>
              <a:ext uri="{FF2B5EF4-FFF2-40B4-BE49-F238E27FC236}">
                <a16:creationId xmlns:a16="http://schemas.microsoft.com/office/drawing/2014/main" id="{DDBB317C-ECEA-48F8-B070-51A7C7B4CDB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400313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63" name="Tekst — symbol zastępczy 14">
            <a:extLst>
              <a:ext uri="{FF2B5EF4-FFF2-40B4-BE49-F238E27FC236}">
                <a16:creationId xmlns:a16="http://schemas.microsoft.com/office/drawing/2014/main" id="{5C19CD78-318A-4E21-9027-254A8711F4C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400313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 dirty="0"/>
              <a:t>Kliknij, aby dodać tekst</a:t>
            </a:r>
          </a:p>
        </p:txBody>
      </p:sp>
      <p:sp>
        <p:nvSpPr>
          <p:cNvPr id="57" name="Tekst — symbol zastępczy 14">
            <a:extLst>
              <a:ext uri="{FF2B5EF4-FFF2-40B4-BE49-F238E27FC236}">
                <a16:creationId xmlns:a16="http://schemas.microsoft.com/office/drawing/2014/main" id="{A437805B-FB40-4996-AD55-1BF1A2D64F0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437609"/>
            <a:ext cx="10210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 b="1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Dodaj rok</a:t>
            </a:r>
          </a:p>
        </p:txBody>
      </p:sp>
      <p:sp>
        <p:nvSpPr>
          <p:cNvPr id="32" name="Tekst — symbol zastępczy 14">
            <a:extLst>
              <a:ext uri="{FF2B5EF4-FFF2-40B4-BE49-F238E27FC236}">
                <a16:creationId xmlns:a16="http://schemas.microsoft.com/office/drawing/2014/main" id="{40A55730-770B-4851-B7C1-A3AE260339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3" name="Tekst — symbol zastępczy 14">
            <a:extLst>
              <a:ext uri="{FF2B5EF4-FFF2-40B4-BE49-F238E27FC236}">
                <a16:creationId xmlns:a16="http://schemas.microsoft.com/office/drawing/2014/main" id="{32F5F67C-8450-4CC2-984C-18CEA2A424F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4" name="Tekst — symbol zastępczy 14">
            <a:extLst>
              <a:ext uri="{FF2B5EF4-FFF2-40B4-BE49-F238E27FC236}">
                <a16:creationId xmlns:a16="http://schemas.microsoft.com/office/drawing/2014/main" id="{205940B1-D0A7-4FA0-8075-1DD875262A2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5" name="Tekst — symbol zastępczy 14">
            <a:extLst>
              <a:ext uri="{FF2B5EF4-FFF2-40B4-BE49-F238E27FC236}">
                <a16:creationId xmlns:a16="http://schemas.microsoft.com/office/drawing/2014/main" id="{FF257E24-EF53-4359-8CF5-CC42A8F66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6" name="Tekst — symbol zastępczy 14">
            <a:extLst>
              <a:ext uri="{FF2B5EF4-FFF2-40B4-BE49-F238E27FC236}">
                <a16:creationId xmlns:a16="http://schemas.microsoft.com/office/drawing/2014/main" id="{5A2166B8-0F7E-45E9-970E-79F921472A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871997"/>
            <a:ext cx="61531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7" name="Tekst — symbol zastępczy 14">
            <a:extLst>
              <a:ext uri="{FF2B5EF4-FFF2-40B4-BE49-F238E27FC236}">
                <a16:creationId xmlns:a16="http://schemas.microsoft.com/office/drawing/2014/main" id="{FF45DCBF-40C1-4B85-9196-4C0237FA8C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8" name="Tekst — symbol zastępczy 14">
            <a:extLst>
              <a:ext uri="{FF2B5EF4-FFF2-40B4-BE49-F238E27FC236}">
                <a16:creationId xmlns:a16="http://schemas.microsoft.com/office/drawing/2014/main" id="{E0182695-A664-4408-ACB6-D9273831D5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9" name="Tekst — symbol zastępczy 14">
            <a:extLst>
              <a:ext uri="{FF2B5EF4-FFF2-40B4-BE49-F238E27FC236}">
                <a16:creationId xmlns:a16="http://schemas.microsoft.com/office/drawing/2014/main" id="{2928531F-4FEC-4B06-9428-27244D33B9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40" name="Tekst — symbol zastępczy 14">
            <a:extLst>
              <a:ext uri="{FF2B5EF4-FFF2-40B4-BE49-F238E27FC236}">
                <a16:creationId xmlns:a16="http://schemas.microsoft.com/office/drawing/2014/main" id="{E678C8DB-AF28-4A99-B976-36F54BA279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41" name="Tekst — symbol zastępczy 14">
            <a:extLst>
              <a:ext uri="{FF2B5EF4-FFF2-40B4-BE49-F238E27FC236}">
                <a16:creationId xmlns:a16="http://schemas.microsoft.com/office/drawing/2014/main" id="{FB1CBFC6-0E9C-4ECA-A915-798C00479D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42" name="Tekst — symbol zastępczy 14">
            <a:extLst>
              <a:ext uri="{FF2B5EF4-FFF2-40B4-BE49-F238E27FC236}">
                <a16:creationId xmlns:a16="http://schemas.microsoft.com/office/drawing/2014/main" id="{B4EC71CB-AE6D-46A0-87B4-6E2BD6A1CF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43" name="Tekst — symbol zastępczy 14">
            <a:extLst>
              <a:ext uri="{FF2B5EF4-FFF2-40B4-BE49-F238E27FC236}">
                <a16:creationId xmlns:a16="http://schemas.microsoft.com/office/drawing/2014/main" id="{16A1EE39-3790-4721-9E09-19024F590A9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grpSp>
        <p:nvGrpSpPr>
          <p:cNvPr id="44" name="Grupa 43">
            <a:extLst>
              <a:ext uri="{FF2B5EF4-FFF2-40B4-BE49-F238E27FC236}">
                <a16:creationId xmlns:a16="http://schemas.microsoft.com/office/drawing/2014/main" id="{D4F8B141-9EE2-47E7-AF2A-94CECF907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47081" y="4694680"/>
            <a:ext cx="8510121" cy="0"/>
            <a:chOff x="1504814" y="2488864"/>
            <a:chExt cx="8510121" cy="0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0D73D561-653C-420E-BC66-5DA51DD36C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D3729D46-C590-474A-BF51-5B9D4359EB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148D21A3-16A8-4ECB-832A-29159F1D20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DB217E3B-A68A-4BBD-889D-C078F6616C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3AC64796-B68D-4AE1-A16E-54663926A7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869D787A-5A6E-4ADB-BAAA-FC5EF3EF1B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1E371F89-9862-4F45-9CA4-A53BF2C3F7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Łącznik prosty 51">
              <a:extLst>
                <a:ext uri="{FF2B5EF4-FFF2-40B4-BE49-F238E27FC236}">
                  <a16:creationId xmlns:a16="http://schemas.microsoft.com/office/drawing/2014/main" id="{819AC00F-FB14-4E51-ABB2-C72FB6C0A0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Łącznik prosty 52">
              <a:extLst>
                <a:ext uri="{FF2B5EF4-FFF2-40B4-BE49-F238E27FC236}">
                  <a16:creationId xmlns:a16="http://schemas.microsoft.com/office/drawing/2014/main" id="{E083D041-D6E2-4DFF-A37E-21E03F46AF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Łącznik prosty 53">
              <a:extLst>
                <a:ext uri="{FF2B5EF4-FFF2-40B4-BE49-F238E27FC236}">
                  <a16:creationId xmlns:a16="http://schemas.microsoft.com/office/drawing/2014/main" id="{E4589E1D-9976-4550-917F-D88195CDCE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Łącznik prosty 54">
              <a:extLst>
                <a:ext uri="{FF2B5EF4-FFF2-40B4-BE49-F238E27FC236}">
                  <a16:creationId xmlns:a16="http://schemas.microsoft.com/office/drawing/2014/main" id="{1065CC16-DED3-4048-8705-CA87554422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upa 132">
            <a:extLst>
              <a:ext uri="{FF2B5EF4-FFF2-40B4-BE49-F238E27FC236}">
                <a16:creationId xmlns:a16="http://schemas.microsoft.com/office/drawing/2014/main" id="{4EDC1B45-4090-4B45-80FB-8DF542E67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72910" y="4599626"/>
            <a:ext cx="8858463" cy="174171"/>
            <a:chOff x="1835966" y="4162015"/>
            <a:chExt cx="8858463" cy="174171"/>
          </a:xfrm>
        </p:grpSpPr>
        <p:sp>
          <p:nvSpPr>
            <p:cNvPr id="90" name="Oval 234">
              <a:extLst>
                <a:ext uri="{FF2B5EF4-FFF2-40B4-BE49-F238E27FC236}">
                  <a16:creationId xmlns:a16="http://schemas.microsoft.com/office/drawing/2014/main" id="{1EFAF30E-1CB4-4DCC-B1A8-30450AECD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91" name="Oval 236">
              <a:extLst>
                <a:ext uri="{FF2B5EF4-FFF2-40B4-BE49-F238E27FC236}">
                  <a16:creationId xmlns:a16="http://schemas.microsoft.com/office/drawing/2014/main" id="{A53911EE-BFCB-48ED-9821-C8FD04498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92" name="Oval 238">
              <a:extLst>
                <a:ext uri="{FF2B5EF4-FFF2-40B4-BE49-F238E27FC236}">
                  <a16:creationId xmlns:a16="http://schemas.microsoft.com/office/drawing/2014/main" id="{AE84E691-02AF-4C42-B3B7-EE46E825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93" name="Oval 240">
              <a:extLst>
                <a:ext uri="{FF2B5EF4-FFF2-40B4-BE49-F238E27FC236}">
                  <a16:creationId xmlns:a16="http://schemas.microsoft.com/office/drawing/2014/main" id="{EB9041A9-2967-41AF-BE0A-A7476B97B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94" name="Oval 242">
              <a:extLst>
                <a:ext uri="{FF2B5EF4-FFF2-40B4-BE49-F238E27FC236}">
                  <a16:creationId xmlns:a16="http://schemas.microsoft.com/office/drawing/2014/main" id="{2B7F05AE-8C2E-43EB-BBA0-897D173AF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95" name="Oval 244">
              <a:extLst>
                <a:ext uri="{FF2B5EF4-FFF2-40B4-BE49-F238E27FC236}">
                  <a16:creationId xmlns:a16="http://schemas.microsoft.com/office/drawing/2014/main" id="{4248E8A5-3D01-49ED-BEC6-0D27C4C50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96" name="Oval 246">
              <a:extLst>
                <a:ext uri="{FF2B5EF4-FFF2-40B4-BE49-F238E27FC236}">
                  <a16:creationId xmlns:a16="http://schemas.microsoft.com/office/drawing/2014/main" id="{A50B1FA2-FFAB-4A04-8C04-CF6BC1BCD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97" name="Oval 248">
              <a:extLst>
                <a:ext uri="{FF2B5EF4-FFF2-40B4-BE49-F238E27FC236}">
                  <a16:creationId xmlns:a16="http://schemas.microsoft.com/office/drawing/2014/main" id="{B70F9284-E3A9-4E8C-9C28-93D985513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98" name="Oval 250">
              <a:extLst>
                <a:ext uri="{FF2B5EF4-FFF2-40B4-BE49-F238E27FC236}">
                  <a16:creationId xmlns:a16="http://schemas.microsoft.com/office/drawing/2014/main" id="{494AA308-491E-44AE-A81D-E62D362FC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99" name="Oval 252">
              <a:extLst>
                <a:ext uri="{FF2B5EF4-FFF2-40B4-BE49-F238E27FC236}">
                  <a16:creationId xmlns:a16="http://schemas.microsoft.com/office/drawing/2014/main" id="{03B58A61-0691-4D1F-9A25-7CCB12DA9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00" name="Oval 254">
              <a:extLst>
                <a:ext uri="{FF2B5EF4-FFF2-40B4-BE49-F238E27FC236}">
                  <a16:creationId xmlns:a16="http://schemas.microsoft.com/office/drawing/2014/main" id="{57F5DE50-7369-4681-A8F6-5E935A517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01" name="Oval 256">
              <a:extLst>
                <a:ext uri="{FF2B5EF4-FFF2-40B4-BE49-F238E27FC236}">
                  <a16:creationId xmlns:a16="http://schemas.microsoft.com/office/drawing/2014/main" id="{4C666F7C-EBDE-456E-B607-1E0FA6924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05" name="Grupa 104">
            <a:extLst>
              <a:ext uri="{FF2B5EF4-FFF2-40B4-BE49-F238E27FC236}">
                <a16:creationId xmlns:a16="http://schemas.microsoft.com/office/drawing/2014/main" id="{FFFF66A7-062A-4A45-8A10-A8F847AF1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49387" y="2999128"/>
            <a:ext cx="8510121" cy="0"/>
            <a:chOff x="1504814" y="2488864"/>
            <a:chExt cx="8510121" cy="0"/>
          </a:xfrm>
        </p:grpSpPr>
        <p:cxnSp>
          <p:nvCxnSpPr>
            <p:cNvPr id="106" name="Łącznik prosty 105">
              <a:extLst>
                <a:ext uri="{FF2B5EF4-FFF2-40B4-BE49-F238E27FC236}">
                  <a16:creationId xmlns:a16="http://schemas.microsoft.com/office/drawing/2014/main" id="{A2090933-BFE5-4598-998F-C285703942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Łącznik prosty 106">
              <a:extLst>
                <a:ext uri="{FF2B5EF4-FFF2-40B4-BE49-F238E27FC236}">
                  <a16:creationId xmlns:a16="http://schemas.microsoft.com/office/drawing/2014/main" id="{C7E50B9E-AD14-448E-B2DF-ED1D0F4908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Łącznik prosty 107">
              <a:extLst>
                <a:ext uri="{FF2B5EF4-FFF2-40B4-BE49-F238E27FC236}">
                  <a16:creationId xmlns:a16="http://schemas.microsoft.com/office/drawing/2014/main" id="{1F782020-9AE0-4B20-ACD4-057C60173A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Łącznik prosty 108">
              <a:extLst>
                <a:ext uri="{FF2B5EF4-FFF2-40B4-BE49-F238E27FC236}">
                  <a16:creationId xmlns:a16="http://schemas.microsoft.com/office/drawing/2014/main" id="{DE1A502D-7651-4CBE-81DE-FF4F102DAA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Łącznik prosty 109">
              <a:extLst>
                <a:ext uri="{FF2B5EF4-FFF2-40B4-BE49-F238E27FC236}">
                  <a16:creationId xmlns:a16="http://schemas.microsoft.com/office/drawing/2014/main" id="{D4C29AAF-4E83-44DA-A084-3FF3C70F61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Łącznik prosty 110">
              <a:extLst>
                <a:ext uri="{FF2B5EF4-FFF2-40B4-BE49-F238E27FC236}">
                  <a16:creationId xmlns:a16="http://schemas.microsoft.com/office/drawing/2014/main" id="{AC5616E9-1DAC-4713-A257-8682DD24AC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Łącznik prosty 111">
              <a:extLst>
                <a:ext uri="{FF2B5EF4-FFF2-40B4-BE49-F238E27FC236}">
                  <a16:creationId xmlns:a16="http://schemas.microsoft.com/office/drawing/2014/main" id="{ACDC726D-AB0E-4ED3-82DB-9DD54ADB10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Łącznik prosty 112">
              <a:extLst>
                <a:ext uri="{FF2B5EF4-FFF2-40B4-BE49-F238E27FC236}">
                  <a16:creationId xmlns:a16="http://schemas.microsoft.com/office/drawing/2014/main" id="{12F1E4A6-E07E-4550-AB72-53438E0C4F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Łącznik prosty 113">
              <a:extLst>
                <a:ext uri="{FF2B5EF4-FFF2-40B4-BE49-F238E27FC236}">
                  <a16:creationId xmlns:a16="http://schemas.microsoft.com/office/drawing/2014/main" id="{6B638F82-2127-4858-AA45-F08A1CADAB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Łącznik prosty 114">
              <a:extLst>
                <a:ext uri="{FF2B5EF4-FFF2-40B4-BE49-F238E27FC236}">
                  <a16:creationId xmlns:a16="http://schemas.microsoft.com/office/drawing/2014/main" id="{028005E8-9894-4966-8BDE-95577A6039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Łącznik prosty 115">
              <a:extLst>
                <a:ext uri="{FF2B5EF4-FFF2-40B4-BE49-F238E27FC236}">
                  <a16:creationId xmlns:a16="http://schemas.microsoft.com/office/drawing/2014/main" id="{CFFBFEB2-9943-4D83-86DB-1A86AC15E8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upa 133">
            <a:extLst>
              <a:ext uri="{FF2B5EF4-FFF2-40B4-BE49-F238E27FC236}">
                <a16:creationId xmlns:a16="http://schemas.microsoft.com/office/drawing/2014/main" id="{67045F09-8CF5-4E51-A65C-54F8BF015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72910" y="2903401"/>
            <a:ext cx="8858463" cy="174171"/>
            <a:chOff x="1835966" y="4162015"/>
            <a:chExt cx="8858463" cy="174171"/>
          </a:xfrm>
        </p:grpSpPr>
        <p:sp>
          <p:nvSpPr>
            <p:cNvPr id="135" name="Oval 234">
              <a:extLst>
                <a:ext uri="{FF2B5EF4-FFF2-40B4-BE49-F238E27FC236}">
                  <a16:creationId xmlns:a16="http://schemas.microsoft.com/office/drawing/2014/main" id="{09B4CFFD-0C29-4685-915E-4DC40D4D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6" name="Oval 236">
              <a:extLst>
                <a:ext uri="{FF2B5EF4-FFF2-40B4-BE49-F238E27FC236}">
                  <a16:creationId xmlns:a16="http://schemas.microsoft.com/office/drawing/2014/main" id="{736381B7-7D05-4040-9A1B-191841576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7" name="Oval 238">
              <a:extLst>
                <a:ext uri="{FF2B5EF4-FFF2-40B4-BE49-F238E27FC236}">
                  <a16:creationId xmlns:a16="http://schemas.microsoft.com/office/drawing/2014/main" id="{4F77152F-41F4-45EC-B530-B38C5111C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8" name="Oval 240">
              <a:extLst>
                <a:ext uri="{FF2B5EF4-FFF2-40B4-BE49-F238E27FC236}">
                  <a16:creationId xmlns:a16="http://schemas.microsoft.com/office/drawing/2014/main" id="{8FB428D5-0A0E-4CF3-A223-9F4F7B386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9" name="Oval 242">
              <a:extLst>
                <a:ext uri="{FF2B5EF4-FFF2-40B4-BE49-F238E27FC236}">
                  <a16:creationId xmlns:a16="http://schemas.microsoft.com/office/drawing/2014/main" id="{A4275727-B33C-4EB0-9E6E-7CE335603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0" name="Oval 244">
              <a:extLst>
                <a:ext uri="{FF2B5EF4-FFF2-40B4-BE49-F238E27FC236}">
                  <a16:creationId xmlns:a16="http://schemas.microsoft.com/office/drawing/2014/main" id="{7998F366-05B2-42D3-9B4E-CD7F91FB9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1" name="Oval 246">
              <a:extLst>
                <a:ext uri="{FF2B5EF4-FFF2-40B4-BE49-F238E27FC236}">
                  <a16:creationId xmlns:a16="http://schemas.microsoft.com/office/drawing/2014/main" id="{8593BF6C-17E2-4AB7-85D7-0B93D2376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2" name="Oval 248">
              <a:extLst>
                <a:ext uri="{FF2B5EF4-FFF2-40B4-BE49-F238E27FC236}">
                  <a16:creationId xmlns:a16="http://schemas.microsoft.com/office/drawing/2014/main" id="{74F85EBE-E43B-4B81-85F1-89969EC56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3" name="Oval 250">
              <a:extLst>
                <a:ext uri="{FF2B5EF4-FFF2-40B4-BE49-F238E27FC236}">
                  <a16:creationId xmlns:a16="http://schemas.microsoft.com/office/drawing/2014/main" id="{16C21525-8829-45F3-8C9F-05274678E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4" name="Oval 252">
              <a:extLst>
                <a:ext uri="{FF2B5EF4-FFF2-40B4-BE49-F238E27FC236}">
                  <a16:creationId xmlns:a16="http://schemas.microsoft.com/office/drawing/2014/main" id="{8FFF03BC-2EFF-4AF5-B788-A1FEA5378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5" name="Oval 254">
              <a:extLst>
                <a:ext uri="{FF2B5EF4-FFF2-40B4-BE49-F238E27FC236}">
                  <a16:creationId xmlns:a16="http://schemas.microsoft.com/office/drawing/2014/main" id="{D811BD14-6461-4DD9-9A2C-BFC2C9553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6" name="Oval 256">
              <a:extLst>
                <a:ext uri="{FF2B5EF4-FFF2-40B4-BE49-F238E27FC236}">
                  <a16:creationId xmlns:a16="http://schemas.microsoft.com/office/drawing/2014/main" id="{929BB859-9DB9-433D-8C7B-91E7FED48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159" name="Grafika 158">
            <a:extLst>
              <a:ext uri="{FF2B5EF4-FFF2-40B4-BE49-F238E27FC236}">
                <a16:creationId xmlns:a16="http://schemas.microsoft.com/office/drawing/2014/main" id="{A24C8354-AD07-4B50-9334-314D6B2B1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237133"/>
            <a:ext cx="12191999" cy="620867"/>
          </a:xfrm>
          <a:prstGeom prst="rect">
            <a:avLst/>
          </a:prstGeom>
        </p:spPr>
      </p:pic>
      <p:sp>
        <p:nvSpPr>
          <p:cNvPr id="160" name="Data — symbol zastępczy 2">
            <a:extLst>
              <a:ext uri="{FF2B5EF4-FFF2-40B4-BE49-F238E27FC236}">
                <a16:creationId xmlns:a16="http://schemas.microsoft.com/office/drawing/2014/main" id="{D3F09D93-A56A-41E4-A3BA-42472B0A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161" name="Stopka — symbol zastępczy 3">
            <a:extLst>
              <a:ext uri="{FF2B5EF4-FFF2-40B4-BE49-F238E27FC236}">
                <a16:creationId xmlns:a16="http://schemas.microsoft.com/office/drawing/2014/main" id="{5951592E-5737-43C9-B6B0-D1340766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 dirty="0"/>
              <a:t>Prezentacja</a:t>
            </a:r>
          </a:p>
        </p:txBody>
      </p:sp>
      <p:sp>
        <p:nvSpPr>
          <p:cNvPr id="162" name="Numer slajdu — symbol zastępczy 4">
            <a:extLst>
              <a:ext uri="{FF2B5EF4-FFF2-40B4-BE49-F238E27FC236}">
                <a16:creationId xmlns:a16="http://schemas.microsoft.com/office/drawing/2014/main" id="{3B542197-0399-4FBD-A10C-B97A68A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A87306C-81BA-4795-A5CA-9392456A8C1E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70625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D96D4A-16D3-4C35-A383-2DF039D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728" y="317739"/>
            <a:ext cx="4114800" cy="623923"/>
          </a:xfrm>
          <a:prstGeom prst="rect">
            <a:avLst/>
          </a:prstGeom>
        </p:spPr>
        <p:txBody>
          <a:bodyPr rtlCol="0" anchor="ctr"/>
          <a:lstStyle>
            <a:lvl1pPr>
              <a:defRPr sz="2400" b="1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pl" dirty="0"/>
              <a:t>Kliknij, aby dodać tytuł</a:t>
            </a:r>
          </a:p>
        </p:txBody>
      </p:sp>
      <p:sp>
        <p:nvSpPr>
          <p:cNvPr id="10" name="Zawartość — symbol zastępczy 9">
            <a:extLst>
              <a:ext uri="{FF2B5EF4-FFF2-40B4-BE49-F238E27FC236}">
                <a16:creationId xmlns:a16="http://schemas.microsoft.com/office/drawing/2014/main" id="{FF255611-8280-41F3-A5FA-821E144AEA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14400" y="905856"/>
            <a:ext cx="5759450" cy="5047269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cap="all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pl" dirty="0"/>
              <a:t>Kliknij, aby dodać zawartość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33453DB9-3C4B-4136-96D2-08A7D5AD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81464841-801A-499A-BFD2-9731D2D8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"/>
              <a:t>Prezentacja</a:t>
            </a:r>
          </a:p>
        </p:txBody>
      </p:sp>
      <p:sp>
        <p:nvSpPr>
          <p:cNvPr id="8" name="Obraz — symbol zastępczy 8">
            <a:extLst>
              <a:ext uri="{FF2B5EF4-FFF2-40B4-BE49-F238E27FC236}">
                <a16:creationId xmlns:a16="http://schemas.microsoft.com/office/drawing/2014/main" id="{A6BF61C1-4A8C-44D4-901D-E065B7B42A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98229" y="0"/>
            <a:ext cx="459377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pl" dirty="0"/>
              <a:t>Kliknij, aby dodać zdjęcie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F9C78F9D-CD73-4D53-A871-D6C0B643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06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z czteroosobowy zespó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rostokąt 34">
            <a:extLst>
              <a:ext uri="{FF2B5EF4-FFF2-40B4-BE49-F238E27FC236}">
                <a16:creationId xmlns:a16="http://schemas.microsoft.com/office/drawing/2014/main" id="{7726902C-381D-4629-AF04-0689A76C5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480C3F3-53A4-4049-96CE-C6C4EB9DA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544286"/>
            <a:ext cx="4114800" cy="747929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b="1" cap="all" spc="1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sp>
        <p:nvSpPr>
          <p:cNvPr id="10" name="Obraz — symbol zastępczy 9">
            <a:extLst>
              <a:ext uri="{FF2B5EF4-FFF2-40B4-BE49-F238E27FC236}">
                <a16:creationId xmlns:a16="http://schemas.microsoft.com/office/drawing/2014/main" id="{3F669E6E-28BD-4FC9-BFB3-B42707D2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Kliknij, aby dodać zdjęcie</a:t>
            </a:r>
          </a:p>
        </p:txBody>
      </p:sp>
      <p:sp>
        <p:nvSpPr>
          <p:cNvPr id="14" name="Tekst — symbol zastępczy 10">
            <a:extLst>
              <a:ext uri="{FF2B5EF4-FFF2-40B4-BE49-F238E27FC236}">
                <a16:creationId xmlns:a16="http://schemas.microsoft.com/office/drawing/2014/main" id="{B0CE1D3C-6E95-41C8-9202-B6BACEA97C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3729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Dodaj nazwę</a:t>
            </a:r>
          </a:p>
        </p:txBody>
      </p:sp>
      <p:sp>
        <p:nvSpPr>
          <p:cNvPr id="15" name="Tekst — symbol zastępczy 10">
            <a:extLst>
              <a:ext uri="{FF2B5EF4-FFF2-40B4-BE49-F238E27FC236}">
                <a16:creationId xmlns:a16="http://schemas.microsoft.com/office/drawing/2014/main" id="{A90F4B16-F669-4D35-8B6D-5DE38097DD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3728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Dodaj tytuł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E90D56BE-BB71-4ADC-B308-883B7BB63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72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18" name="Obraz — symbol zastępczy 9">
            <a:extLst>
              <a:ext uri="{FF2B5EF4-FFF2-40B4-BE49-F238E27FC236}">
                <a16:creationId xmlns:a16="http://schemas.microsoft.com/office/drawing/2014/main" id="{24532133-7BD7-49DF-96C1-B4A992CE4D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Kliknij, aby dodać zdjęcie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4AF4F5B9-821C-4A57-B5E2-055949CEC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382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26" name="Tekst — symbol zastępczy 10">
            <a:extLst>
              <a:ext uri="{FF2B5EF4-FFF2-40B4-BE49-F238E27FC236}">
                <a16:creationId xmlns:a16="http://schemas.microsoft.com/office/drawing/2014/main" id="{63893EB3-C98E-4A69-A71C-7C92212837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3826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Dodaj nazwę</a:t>
            </a:r>
          </a:p>
        </p:txBody>
      </p:sp>
      <p:sp>
        <p:nvSpPr>
          <p:cNvPr id="27" name="Tekst — symbol zastępczy 10">
            <a:extLst>
              <a:ext uri="{FF2B5EF4-FFF2-40B4-BE49-F238E27FC236}">
                <a16:creationId xmlns:a16="http://schemas.microsoft.com/office/drawing/2014/main" id="{5D0352AF-E877-45F2-9868-A8A1E017A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3825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Dodaj tytuł</a:t>
            </a:r>
          </a:p>
        </p:txBody>
      </p:sp>
      <p:sp>
        <p:nvSpPr>
          <p:cNvPr id="20" name="Obraz — symbol zastępczy 9">
            <a:extLst>
              <a:ext uri="{FF2B5EF4-FFF2-40B4-BE49-F238E27FC236}">
                <a16:creationId xmlns:a16="http://schemas.microsoft.com/office/drawing/2014/main" id="{750DAF93-603B-44B6-99DC-79A63DC3A1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Kliknij, aby dodać zdjęcie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C372AD67-26BA-4843-BAFE-B661A05BB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391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FE0EAD7F-FBD0-4EA0-A7E7-5E65604B4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401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28" name="Tekst — symbol zastępczy 10">
            <a:extLst>
              <a:ext uri="{FF2B5EF4-FFF2-40B4-BE49-F238E27FC236}">
                <a16:creationId xmlns:a16="http://schemas.microsoft.com/office/drawing/2014/main" id="{DA3EAA29-D608-4031-9C0E-0610D1886CA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3921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Dodaj nazwę</a:t>
            </a:r>
          </a:p>
        </p:txBody>
      </p:sp>
      <p:sp>
        <p:nvSpPr>
          <p:cNvPr id="29" name="Tekst — symbol zastępczy 10">
            <a:extLst>
              <a:ext uri="{FF2B5EF4-FFF2-40B4-BE49-F238E27FC236}">
                <a16:creationId xmlns:a16="http://schemas.microsoft.com/office/drawing/2014/main" id="{1DC4676B-9880-4C33-A8A2-88FB0944CF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3920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Dodaj tytuł</a:t>
            </a:r>
          </a:p>
        </p:txBody>
      </p:sp>
      <p:sp>
        <p:nvSpPr>
          <p:cNvPr id="24" name="Obraz — symbol zastępczy 9">
            <a:extLst>
              <a:ext uri="{FF2B5EF4-FFF2-40B4-BE49-F238E27FC236}">
                <a16:creationId xmlns:a16="http://schemas.microsoft.com/office/drawing/2014/main" id="{AF6D479F-D265-4CD5-88BE-FC37AFC5FF4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Kliknij, aby dodać zdjęcie</a:t>
            </a:r>
          </a:p>
        </p:txBody>
      </p:sp>
      <p:sp>
        <p:nvSpPr>
          <p:cNvPr id="30" name="Tekst — symbol zastępczy 10">
            <a:extLst>
              <a:ext uri="{FF2B5EF4-FFF2-40B4-BE49-F238E27FC236}">
                <a16:creationId xmlns:a16="http://schemas.microsoft.com/office/drawing/2014/main" id="{ED618ADF-296A-4300-A8AE-A1837B390A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4015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Dodaj nazwę</a:t>
            </a:r>
          </a:p>
        </p:txBody>
      </p:sp>
      <p:sp>
        <p:nvSpPr>
          <p:cNvPr id="31" name="Tekst — symbol zastępczy 10">
            <a:extLst>
              <a:ext uri="{FF2B5EF4-FFF2-40B4-BE49-F238E27FC236}">
                <a16:creationId xmlns:a16="http://schemas.microsoft.com/office/drawing/2014/main" id="{CA503612-3331-4786-8298-4A1E0C1C75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4014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Dodaj tytuł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75A1D0F5-2B0B-4318-B5DC-AECB0985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E63A8939-F5BE-47FA-AE2F-AF66C45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Prezentacja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798A3F37-FB91-4420-832B-EA39AE37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A87306C-81BA-4795-A5CA-9392456A8C1E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723259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z ośmioosobowy zespó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rostokąt 76">
            <a:extLst>
              <a:ext uri="{FF2B5EF4-FFF2-40B4-BE49-F238E27FC236}">
                <a16:creationId xmlns:a16="http://schemas.microsoft.com/office/drawing/2014/main" id="{B70B2057-9B78-4391-A15F-27A41A72F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AB059CD-37AB-48A3-9976-0B38FF7A5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7106" y="589720"/>
            <a:ext cx="4006114" cy="657784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b="1" cap="all" spc="1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sp>
        <p:nvSpPr>
          <p:cNvPr id="10" name="Obraz — symbol zastępczy 9">
            <a:extLst>
              <a:ext uri="{FF2B5EF4-FFF2-40B4-BE49-F238E27FC236}">
                <a16:creationId xmlns:a16="http://schemas.microsoft.com/office/drawing/2014/main" id="{236E0B0A-0B1B-438D-8971-570ACA956B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64029" y="186203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Kliknij, aby dodać zdjęcie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1FB8438-2DA4-4B23-ACCD-3DEADF3E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915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46" name="Tekst — symbol zastępczy 10">
            <a:extLst>
              <a:ext uri="{FF2B5EF4-FFF2-40B4-BE49-F238E27FC236}">
                <a16:creationId xmlns:a16="http://schemas.microsoft.com/office/drawing/2014/main" id="{3E63EE1F-208F-40D0-9307-47F66C8581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28073" y="321268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100" baseline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Dodaj nazwę</a:t>
            </a:r>
          </a:p>
        </p:txBody>
      </p:sp>
      <p:sp>
        <p:nvSpPr>
          <p:cNvPr id="47" name="Tekst — symbol zastępczy 10">
            <a:extLst>
              <a:ext uri="{FF2B5EF4-FFF2-40B4-BE49-F238E27FC236}">
                <a16:creationId xmlns:a16="http://schemas.microsoft.com/office/drawing/2014/main" id="{40F7C878-62A1-4A30-AA27-C5F502C8D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8073" y="349627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Dodaj tytuł</a:t>
            </a:r>
          </a:p>
        </p:txBody>
      </p:sp>
      <p:sp>
        <p:nvSpPr>
          <p:cNvPr id="48" name="Obraz — symbol zastępczy 9">
            <a:extLst>
              <a:ext uri="{FF2B5EF4-FFF2-40B4-BE49-F238E27FC236}">
                <a16:creationId xmlns:a16="http://schemas.microsoft.com/office/drawing/2014/main" id="{5D495D18-EB49-4AD5-A7EE-1E6D2496B69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11979" y="186203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Kliknij, aby dodać zdjęcie</a:t>
            </a:r>
          </a:p>
        </p:txBody>
      </p:sp>
      <p:sp>
        <p:nvSpPr>
          <p:cNvPr id="49" name="Prostokąt 48">
            <a:extLst>
              <a:ext uri="{FF2B5EF4-FFF2-40B4-BE49-F238E27FC236}">
                <a16:creationId xmlns:a16="http://schemas.microsoft.com/office/drawing/2014/main" id="{9248BBAE-0CA8-464A-A4E0-AB7D697DA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710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50" name="Tekst — symbol zastępczy 10">
            <a:extLst>
              <a:ext uri="{FF2B5EF4-FFF2-40B4-BE49-F238E27FC236}">
                <a16:creationId xmlns:a16="http://schemas.microsoft.com/office/drawing/2014/main" id="{03551339-A94F-4674-8165-3BFA78946D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76023" y="321268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100" baseline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Dodaj nazwę</a:t>
            </a:r>
          </a:p>
        </p:txBody>
      </p:sp>
      <p:sp>
        <p:nvSpPr>
          <p:cNvPr id="51" name="Tekst — symbol zastępczy 10">
            <a:extLst>
              <a:ext uri="{FF2B5EF4-FFF2-40B4-BE49-F238E27FC236}">
                <a16:creationId xmlns:a16="http://schemas.microsoft.com/office/drawing/2014/main" id="{D1839C5B-C216-4FB8-A285-4D99AF56E8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76023" y="349627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Dodaj tytuł</a:t>
            </a:r>
          </a:p>
        </p:txBody>
      </p:sp>
      <p:sp>
        <p:nvSpPr>
          <p:cNvPr id="52" name="Obraz — symbol zastępczy 9">
            <a:extLst>
              <a:ext uri="{FF2B5EF4-FFF2-40B4-BE49-F238E27FC236}">
                <a16:creationId xmlns:a16="http://schemas.microsoft.com/office/drawing/2014/main" id="{ACA22B55-1DD2-4FE6-95FC-D8BC2BBECF0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59928" y="186203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Kliknij, aby dodać zdjęcie</a:t>
            </a:r>
          </a:p>
        </p:txBody>
      </p:sp>
      <p:sp>
        <p:nvSpPr>
          <p:cNvPr id="53" name="Prostokąt 52">
            <a:extLst>
              <a:ext uri="{FF2B5EF4-FFF2-40B4-BE49-F238E27FC236}">
                <a16:creationId xmlns:a16="http://schemas.microsoft.com/office/drawing/2014/main" id="{9473BE6D-AE02-42D4-838E-F7916980D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055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54" name="Tekst — symbol zastępczy 10">
            <a:extLst>
              <a:ext uri="{FF2B5EF4-FFF2-40B4-BE49-F238E27FC236}">
                <a16:creationId xmlns:a16="http://schemas.microsoft.com/office/drawing/2014/main" id="{35C2A2FE-AA36-4715-97F6-B743D26DE3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23972" y="321268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100" baseline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Dodaj nazwę</a:t>
            </a:r>
          </a:p>
        </p:txBody>
      </p:sp>
      <p:sp>
        <p:nvSpPr>
          <p:cNvPr id="55" name="Tekst — symbol zastępczy 10">
            <a:extLst>
              <a:ext uri="{FF2B5EF4-FFF2-40B4-BE49-F238E27FC236}">
                <a16:creationId xmlns:a16="http://schemas.microsoft.com/office/drawing/2014/main" id="{B98652DE-F8C8-4EA5-8CDA-9985B636DE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3972" y="349627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Dodaj tytuł</a:t>
            </a:r>
          </a:p>
        </p:txBody>
      </p:sp>
      <p:sp>
        <p:nvSpPr>
          <p:cNvPr id="56" name="Obraz — symbol zastępczy 9">
            <a:extLst>
              <a:ext uri="{FF2B5EF4-FFF2-40B4-BE49-F238E27FC236}">
                <a16:creationId xmlns:a16="http://schemas.microsoft.com/office/drawing/2014/main" id="{40C3D084-82F3-4C1C-95E8-56362097EDF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07876" y="1858432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Kliknij, aby dodać zdjęcie</a:t>
            </a:r>
          </a:p>
        </p:txBody>
      </p:sp>
      <p:sp>
        <p:nvSpPr>
          <p:cNvPr id="57" name="Prostokąt 56">
            <a:extLst>
              <a:ext uri="{FF2B5EF4-FFF2-40B4-BE49-F238E27FC236}">
                <a16:creationId xmlns:a16="http://schemas.microsoft.com/office/drawing/2014/main" id="{E0EC4B6A-1FAA-43D1-9436-A3BFF08A8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3003" y="171553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58" name="Tekst — symbol zastępczy 10">
            <a:extLst>
              <a:ext uri="{FF2B5EF4-FFF2-40B4-BE49-F238E27FC236}">
                <a16:creationId xmlns:a16="http://schemas.microsoft.com/office/drawing/2014/main" id="{ABB7ACFA-C6F3-4D7A-A6D8-73035EF164D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71920" y="3209081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100" baseline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Dodaj nazwę</a:t>
            </a:r>
          </a:p>
        </p:txBody>
      </p:sp>
      <p:sp>
        <p:nvSpPr>
          <p:cNvPr id="59" name="Tekst — symbol zastępczy 10">
            <a:extLst>
              <a:ext uri="{FF2B5EF4-FFF2-40B4-BE49-F238E27FC236}">
                <a16:creationId xmlns:a16="http://schemas.microsoft.com/office/drawing/2014/main" id="{F9CBC3B9-EDF1-45E0-BFBF-53888131CBA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71920" y="3492671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Dodaj tytuł</a:t>
            </a:r>
          </a:p>
        </p:txBody>
      </p:sp>
      <p:sp>
        <p:nvSpPr>
          <p:cNvPr id="60" name="Obraz — symbol zastępczy 9">
            <a:extLst>
              <a:ext uri="{FF2B5EF4-FFF2-40B4-BE49-F238E27FC236}">
                <a16:creationId xmlns:a16="http://schemas.microsoft.com/office/drawing/2014/main" id="{A7D13807-1ECF-4830-AB8D-D33E4F22330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564029" y="412947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Kliknij, aby dodać zdjęcie</a:t>
            </a:r>
          </a:p>
        </p:txBody>
      </p:sp>
      <p:sp>
        <p:nvSpPr>
          <p:cNvPr id="61" name="Prostokąt 60">
            <a:extLst>
              <a:ext uri="{FF2B5EF4-FFF2-40B4-BE49-F238E27FC236}">
                <a16:creationId xmlns:a16="http://schemas.microsoft.com/office/drawing/2014/main" id="{40E1F756-2737-4291-8D41-307BFE73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915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62" name="Tekst — symbol zastępczy 10">
            <a:extLst>
              <a:ext uri="{FF2B5EF4-FFF2-40B4-BE49-F238E27FC236}">
                <a16:creationId xmlns:a16="http://schemas.microsoft.com/office/drawing/2014/main" id="{C5BD35EC-547F-4A42-85C6-E2C94C2A03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28073" y="548012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100" baseline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Dodaj nazwę</a:t>
            </a:r>
          </a:p>
        </p:txBody>
      </p:sp>
      <p:sp>
        <p:nvSpPr>
          <p:cNvPr id="63" name="Tekst — symbol zastępczy 10">
            <a:extLst>
              <a:ext uri="{FF2B5EF4-FFF2-40B4-BE49-F238E27FC236}">
                <a16:creationId xmlns:a16="http://schemas.microsoft.com/office/drawing/2014/main" id="{D89797D3-65B3-414D-9657-B5DA3934914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8073" y="576371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Dodaj tytuł</a:t>
            </a:r>
          </a:p>
        </p:txBody>
      </p:sp>
      <p:sp>
        <p:nvSpPr>
          <p:cNvPr id="64" name="Obraz — symbol zastępczy 9">
            <a:extLst>
              <a:ext uri="{FF2B5EF4-FFF2-40B4-BE49-F238E27FC236}">
                <a16:creationId xmlns:a16="http://schemas.microsoft.com/office/drawing/2014/main" id="{280147ED-89CE-475D-A96F-AA7A912E00B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211979" y="412947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Kliknij, aby dodać zdjęcie</a:t>
            </a:r>
          </a:p>
        </p:txBody>
      </p:sp>
      <p:sp>
        <p:nvSpPr>
          <p:cNvPr id="65" name="Prostokąt 64">
            <a:extLst>
              <a:ext uri="{FF2B5EF4-FFF2-40B4-BE49-F238E27FC236}">
                <a16:creationId xmlns:a16="http://schemas.microsoft.com/office/drawing/2014/main" id="{B10D74ED-CECE-4A22-B877-966D53821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710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66" name="Tekst — symbol zastępczy 10">
            <a:extLst>
              <a:ext uri="{FF2B5EF4-FFF2-40B4-BE49-F238E27FC236}">
                <a16:creationId xmlns:a16="http://schemas.microsoft.com/office/drawing/2014/main" id="{0C937A25-DAA7-4478-ADF6-728F4D6189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76023" y="548012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100" baseline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Dodaj nazwę</a:t>
            </a:r>
          </a:p>
        </p:txBody>
      </p:sp>
      <p:sp>
        <p:nvSpPr>
          <p:cNvPr id="67" name="Tekst — symbol zastępczy 10">
            <a:extLst>
              <a:ext uri="{FF2B5EF4-FFF2-40B4-BE49-F238E27FC236}">
                <a16:creationId xmlns:a16="http://schemas.microsoft.com/office/drawing/2014/main" id="{8AB48703-9A4A-440C-9049-7FE889764E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76023" y="576371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Dodaj tytuł</a:t>
            </a:r>
          </a:p>
        </p:txBody>
      </p:sp>
      <p:sp>
        <p:nvSpPr>
          <p:cNvPr id="68" name="Obraz — symbol zastępczy 9">
            <a:extLst>
              <a:ext uri="{FF2B5EF4-FFF2-40B4-BE49-F238E27FC236}">
                <a16:creationId xmlns:a16="http://schemas.microsoft.com/office/drawing/2014/main" id="{5D9D5119-D677-47FD-AEEB-49FE4DDEF6B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59928" y="412947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Kliknij, aby dodać zdjęcie</a:t>
            </a:r>
          </a:p>
        </p:txBody>
      </p:sp>
      <p:sp>
        <p:nvSpPr>
          <p:cNvPr id="69" name="Prostokąt 68">
            <a:extLst>
              <a:ext uri="{FF2B5EF4-FFF2-40B4-BE49-F238E27FC236}">
                <a16:creationId xmlns:a16="http://schemas.microsoft.com/office/drawing/2014/main" id="{0AF0F623-CF57-4D6B-87F3-FD410516E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055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70" name="Tekst — symbol zastępczy 10">
            <a:extLst>
              <a:ext uri="{FF2B5EF4-FFF2-40B4-BE49-F238E27FC236}">
                <a16:creationId xmlns:a16="http://schemas.microsoft.com/office/drawing/2014/main" id="{3BE3B8C3-ECB9-46D2-B11F-A5569909748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23972" y="548012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100" baseline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Dodaj nazwę</a:t>
            </a:r>
          </a:p>
        </p:txBody>
      </p:sp>
      <p:sp>
        <p:nvSpPr>
          <p:cNvPr id="71" name="Tekst — symbol zastępczy 10">
            <a:extLst>
              <a:ext uri="{FF2B5EF4-FFF2-40B4-BE49-F238E27FC236}">
                <a16:creationId xmlns:a16="http://schemas.microsoft.com/office/drawing/2014/main" id="{FB1EE68D-97FA-4EA4-B792-5AC6C49F902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23972" y="576371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Dodaj tytuł</a:t>
            </a:r>
          </a:p>
        </p:txBody>
      </p:sp>
      <p:sp>
        <p:nvSpPr>
          <p:cNvPr id="72" name="Obraz — symbol zastępczy 9">
            <a:extLst>
              <a:ext uri="{FF2B5EF4-FFF2-40B4-BE49-F238E27FC236}">
                <a16:creationId xmlns:a16="http://schemas.microsoft.com/office/drawing/2014/main" id="{7E98343B-32E9-4538-991A-B5EACD651D4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507876" y="4125872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Kliknij, aby dodać zdjęcie</a:t>
            </a:r>
          </a:p>
        </p:txBody>
      </p:sp>
      <p:sp>
        <p:nvSpPr>
          <p:cNvPr id="73" name="Prostokąt 72">
            <a:extLst>
              <a:ext uri="{FF2B5EF4-FFF2-40B4-BE49-F238E27FC236}">
                <a16:creationId xmlns:a16="http://schemas.microsoft.com/office/drawing/2014/main" id="{823CC91A-02A3-4B96-BCEE-76C1D25CC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3003" y="398297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74" name="Tekst — symbol zastępczy 10">
            <a:extLst>
              <a:ext uri="{FF2B5EF4-FFF2-40B4-BE49-F238E27FC236}">
                <a16:creationId xmlns:a16="http://schemas.microsoft.com/office/drawing/2014/main" id="{DBE2EAAB-674D-41E1-92E6-A7459FEFDAE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971920" y="5476521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100" baseline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Dodaj nazwę</a:t>
            </a:r>
          </a:p>
        </p:txBody>
      </p:sp>
      <p:sp>
        <p:nvSpPr>
          <p:cNvPr id="75" name="Tekst — symbol zastępczy 10">
            <a:extLst>
              <a:ext uri="{FF2B5EF4-FFF2-40B4-BE49-F238E27FC236}">
                <a16:creationId xmlns:a16="http://schemas.microsoft.com/office/drawing/2014/main" id="{C60D862C-3474-4A4A-8557-AD2C7917BFE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71920" y="5760111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Dodaj tytuł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63508728-25CF-4DB1-9A83-FAFA5ABE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99D454F9-A55F-44A0-9695-FC40C668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Prezentacja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A38C64F-7F14-454A-B830-80CCE5B1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A87306C-81BA-4795-A5CA-9392456A8C1E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828162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sowan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D4C64230-8BD4-4150-967D-421B6FE4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BBA8AE08-0788-4D8A-8C9D-7E5AAA112A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615940"/>
            <a:ext cx="4137262" cy="938778"/>
          </a:xfrm>
          <a:prstGeom prst="rect">
            <a:avLst/>
          </a:prstGeom>
        </p:spPr>
        <p:txBody>
          <a:bodyPr rtlCol="0" anchor="ctr"/>
          <a:lstStyle>
            <a:lvl1pPr algn="ctr">
              <a:defRPr lang="en-US" sz="2400" b="1" cap="all" spc="100" baseline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sp>
        <p:nvSpPr>
          <p:cNvPr id="18" name="Tekst — symbol zastępczy 10">
            <a:extLst>
              <a:ext uri="{FF2B5EF4-FFF2-40B4-BE49-F238E27FC236}">
                <a16:creationId xmlns:a16="http://schemas.microsoft.com/office/drawing/2014/main" id="{8A119E1C-2243-42E2-8A58-CC171131D1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1170" y="3079567"/>
            <a:ext cx="1200150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4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dodaj</a:t>
            </a:r>
          </a:p>
        </p:txBody>
      </p:sp>
      <p:sp>
        <p:nvSpPr>
          <p:cNvPr id="59" name="Tekst — symbol zastępczy 10">
            <a:extLst>
              <a:ext uri="{FF2B5EF4-FFF2-40B4-BE49-F238E27FC236}">
                <a16:creationId xmlns:a16="http://schemas.microsoft.com/office/drawing/2014/main" id="{337797F5-74CE-492B-806B-221CAF3535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0890" y="3079567"/>
            <a:ext cx="1223858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4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dodaj</a:t>
            </a:r>
          </a:p>
        </p:txBody>
      </p:sp>
      <p:sp>
        <p:nvSpPr>
          <p:cNvPr id="60" name="Tekst — symbol zastępczy 10">
            <a:extLst>
              <a:ext uri="{FF2B5EF4-FFF2-40B4-BE49-F238E27FC236}">
                <a16:creationId xmlns:a16="http://schemas.microsoft.com/office/drawing/2014/main" id="{2431D1A0-10D1-4D2E-AC6F-F8C9E6A226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8252" y="3079567"/>
            <a:ext cx="1187610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4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dodaj</a:t>
            </a:r>
          </a:p>
        </p:txBody>
      </p:sp>
      <p:sp>
        <p:nvSpPr>
          <p:cNvPr id="61" name="Tekst — symbol zastępczy 10">
            <a:extLst>
              <a:ext uri="{FF2B5EF4-FFF2-40B4-BE49-F238E27FC236}">
                <a16:creationId xmlns:a16="http://schemas.microsoft.com/office/drawing/2014/main" id="{4028BD6A-568F-4A16-AE86-5D88861C3B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79382" y="3079567"/>
            <a:ext cx="1211785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4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dodaj</a:t>
            </a:r>
          </a:p>
        </p:txBody>
      </p:sp>
      <p:sp>
        <p:nvSpPr>
          <p:cNvPr id="52" name="Tekst — symbol zastępczy 10">
            <a:extLst>
              <a:ext uri="{FF2B5EF4-FFF2-40B4-BE49-F238E27FC236}">
                <a16:creationId xmlns:a16="http://schemas.microsoft.com/office/drawing/2014/main" id="{2E935678-32B2-4589-933F-F74B3E68F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458" y="4524194"/>
            <a:ext cx="2381574" cy="63264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51" name="Tekst — symbol zastępczy 10">
            <a:extLst>
              <a:ext uri="{FF2B5EF4-FFF2-40B4-BE49-F238E27FC236}">
                <a16:creationId xmlns:a16="http://schemas.microsoft.com/office/drawing/2014/main" id="{B3C5A73C-51DD-4781-943C-235704BBF6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458" y="5156838"/>
            <a:ext cx="2381574" cy="905378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78" name="Tekst — symbol zastępczy 10">
            <a:extLst>
              <a:ext uri="{FF2B5EF4-FFF2-40B4-BE49-F238E27FC236}">
                <a16:creationId xmlns:a16="http://schemas.microsoft.com/office/drawing/2014/main" id="{AD95FB24-5DA0-4000-B023-A00C32D53F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32032" y="4524194"/>
            <a:ext cx="2381574" cy="63264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77" name="Tekst — symbol zastępczy 10">
            <a:extLst>
              <a:ext uri="{FF2B5EF4-FFF2-40B4-BE49-F238E27FC236}">
                <a16:creationId xmlns:a16="http://schemas.microsoft.com/office/drawing/2014/main" id="{7455F56A-A263-4D13-A484-2D15CD61D0F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2032" y="5156837"/>
            <a:ext cx="2381574" cy="905378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80" name="Tekst — symbol zastępczy 10">
            <a:extLst>
              <a:ext uri="{FF2B5EF4-FFF2-40B4-BE49-F238E27FC236}">
                <a16:creationId xmlns:a16="http://schemas.microsoft.com/office/drawing/2014/main" id="{6C6ABB33-3D98-4D76-B96F-65F5749362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1270" y="4524194"/>
            <a:ext cx="2381574" cy="63264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79" name="Tekst — symbol zastępczy 10">
            <a:extLst>
              <a:ext uri="{FF2B5EF4-FFF2-40B4-BE49-F238E27FC236}">
                <a16:creationId xmlns:a16="http://schemas.microsoft.com/office/drawing/2014/main" id="{8EA8275A-A17A-42ED-9DDC-5F06000BFB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91270" y="5157592"/>
            <a:ext cx="2381574" cy="905378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82" name="Tekst — symbol zastępczy 10">
            <a:extLst>
              <a:ext uri="{FF2B5EF4-FFF2-40B4-BE49-F238E27FC236}">
                <a16:creationId xmlns:a16="http://schemas.microsoft.com/office/drawing/2014/main" id="{4AEA6122-22B2-49EC-8451-E43D40F323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94487" y="4524194"/>
            <a:ext cx="2381574" cy="63264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81" name="Tekst — symbol zastępczy 10">
            <a:extLst>
              <a:ext uri="{FF2B5EF4-FFF2-40B4-BE49-F238E27FC236}">
                <a16:creationId xmlns:a16="http://schemas.microsoft.com/office/drawing/2014/main" id="{103D7EA4-00E4-43FA-8129-1CBE0C1291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94487" y="5166170"/>
            <a:ext cx="2381574" cy="905378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68" name="Data — symbol zastępczy 2">
            <a:extLst>
              <a:ext uri="{FF2B5EF4-FFF2-40B4-BE49-F238E27FC236}">
                <a16:creationId xmlns:a16="http://schemas.microsoft.com/office/drawing/2014/main" id="{811592B2-2D21-495C-8C11-680EC815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BEFB73D1-17D7-400F-B750-F5EA2675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Prezentacja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DE30E81D-C76E-4DB7-9722-4BE8D7CF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A87306C-81BA-4795-A5CA-9392456A8C1E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2940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 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874" y="1329829"/>
            <a:ext cx="2043713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lnSpc>
                <a:spcPct val="100000"/>
              </a:lnSpc>
              <a:defRPr sz="2400" b="1" cap="all" spc="1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tytuł</a:t>
            </a:r>
          </a:p>
        </p:txBody>
      </p:sp>
      <p:sp>
        <p:nvSpPr>
          <p:cNvPr id="10" name="Tekst — symbol zastępczy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2513" y="808353"/>
            <a:ext cx="6341212" cy="16824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8" name="Obraz — symbol zastępczy 7">
            <a:extLst>
              <a:ext uri="{FF2B5EF4-FFF2-40B4-BE49-F238E27FC236}">
                <a16:creationId xmlns:a16="http://schemas.microsoft.com/office/drawing/2014/main" id="{0721A019-F5C2-4A15-A6AE-C03209D1D7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234519"/>
            <a:ext cx="12192000" cy="362348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Kliknij, aby dodać zdjęcie</a:t>
            </a:r>
          </a:p>
        </p:txBody>
      </p:sp>
      <p:sp>
        <p:nvSpPr>
          <p:cNvPr id="11" name="Data — symbol zastępczy 3">
            <a:extLst>
              <a:ext uri="{FF2B5EF4-FFF2-40B4-BE49-F238E27FC236}">
                <a16:creationId xmlns:a16="http://schemas.microsoft.com/office/drawing/2014/main" id="{CFE1DF53-32D0-456E-8221-7FCD2332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12" name="Stopka — symbol zastępczy 4">
            <a:extLst>
              <a:ext uri="{FF2B5EF4-FFF2-40B4-BE49-F238E27FC236}">
                <a16:creationId xmlns:a16="http://schemas.microsoft.com/office/drawing/2014/main" id="{DC108F1B-58C5-43B6-8251-B1392CA9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noProof="0"/>
              <a:t>Prezentacja</a:t>
            </a:r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13" name="Numer slajdu — symbol zastępczy 5">
            <a:extLst>
              <a:ext uri="{FF2B5EF4-FFF2-40B4-BE49-F238E27FC236}">
                <a16:creationId xmlns:a16="http://schemas.microsoft.com/office/drawing/2014/main" id="{C530B1E0-03D4-4E5B-A2A7-903B17B3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91211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sum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907C99-0702-4DEF-A72F-2451B3DC6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6544" y="-1"/>
            <a:ext cx="3944790" cy="1845127"/>
          </a:xfrm>
          <a:prstGeom prst="rect">
            <a:avLst/>
          </a:prstGeom>
        </p:spPr>
        <p:txBody>
          <a:bodyPr rtlCol="0" anchor="ctr"/>
          <a:lstStyle>
            <a:lvl1pPr algn="r">
              <a:defRPr sz="2400" b="1" cap="all" spc="1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pl-PL" noProof="0" dirty="0"/>
              <a:t>Kliknij, aby dodać tytuł</a:t>
            </a:r>
          </a:p>
        </p:txBody>
      </p:sp>
      <p:sp>
        <p:nvSpPr>
          <p:cNvPr id="6" name="Obraz — symbol zastępczy 7">
            <a:extLst>
              <a:ext uri="{FF2B5EF4-FFF2-40B4-BE49-F238E27FC236}">
                <a16:creationId xmlns:a16="http://schemas.microsoft.com/office/drawing/2014/main" id="{74497024-D7D5-447C-8133-660B1F47A1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845128"/>
            <a:ext cx="12192000" cy="501287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pl-PL" noProof="0" dirty="0"/>
              <a:t>Kliknij, aby dodać zdjęcie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AAE88F42-9013-4CBC-BF65-3FE1470550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8" name="Tekst — symbol zastępczy 10">
            <a:extLst>
              <a:ext uri="{FF2B5EF4-FFF2-40B4-BE49-F238E27FC236}">
                <a16:creationId xmlns:a16="http://schemas.microsoft.com/office/drawing/2014/main" id="{91F54EB4-06CA-459B-8F8C-86061BA6F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7913" y="0"/>
            <a:ext cx="6564087" cy="3614737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lIns="640080" tIns="731520" rIns="548640"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9322B1A3-ADD1-4AAF-A733-AF9AEAB4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 dirty="0"/>
              <a:t>Prezentacja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68AE2F48-AB83-42F0-93C2-9F943F0B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502069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ziękuje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raz — symbol zastępczy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11344" y="0"/>
            <a:ext cx="6680656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Kliknij, aby dodać zdjęcie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566" y="3035081"/>
            <a:ext cx="2341256" cy="640698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rtlCol="0" anchor="ctr"/>
          <a:lstStyle>
            <a:lvl1pPr algn="ctr">
              <a:defRPr sz="2400" b="1" cap="all" spc="100" baseline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Dodaj tytuł</a:t>
            </a:r>
          </a:p>
        </p:txBody>
      </p:sp>
      <p:sp>
        <p:nvSpPr>
          <p:cNvPr id="7" name="Tekst — symbol zastępczy 10">
            <a:extLst>
              <a:ext uri="{FF2B5EF4-FFF2-40B4-BE49-F238E27FC236}">
                <a16:creationId xmlns:a16="http://schemas.microsoft.com/office/drawing/2014/main" id="{F20D097E-45D7-422E-A8D1-635C7DE9A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4805" y="3959761"/>
            <a:ext cx="2879477" cy="1790164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5" name="Data — symbol zastępczy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12" name="Stopka — symbol zastępczy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noProof="0"/>
              <a:t>Prezentacja</a:t>
            </a:r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13" name="Numer slajdu — symbol zastępczy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7133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DE3FCFFF-5934-4C8D-A4B0-6B19C662D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3651"/>
            <a:ext cx="3701436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41" y="1332239"/>
            <a:ext cx="1871580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defRPr sz="2400" b="1" cap="all" spc="1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Tytuł</a:t>
            </a:r>
          </a:p>
        </p:txBody>
      </p:sp>
      <p:sp>
        <p:nvSpPr>
          <p:cNvPr id="12" name="Tekst — symbol zastępczy 10">
            <a:extLst>
              <a:ext uri="{FF2B5EF4-FFF2-40B4-BE49-F238E27FC236}">
                <a16:creationId xmlns:a16="http://schemas.microsoft.com/office/drawing/2014/main" id="{97404DC9-3FBE-41B9-946D-9A0D878C2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1042" y="652826"/>
            <a:ext cx="3433138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8" name="Tekst — symbol zastępczy 10">
            <a:extLst>
              <a:ext uri="{FF2B5EF4-FFF2-40B4-BE49-F238E27FC236}">
                <a16:creationId xmlns:a16="http://schemas.microsoft.com/office/drawing/2014/main" id="{88BB7876-0125-4084-804C-A842C85586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42" y="1032330"/>
            <a:ext cx="3433138" cy="137067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3" name="Tekst — symbol zastępczy 10">
            <a:extLst>
              <a:ext uri="{FF2B5EF4-FFF2-40B4-BE49-F238E27FC236}">
                <a16:creationId xmlns:a16="http://schemas.microsoft.com/office/drawing/2014/main" id="{8645735C-4621-4667-AB52-0391CFBB6B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3339" y="652826"/>
            <a:ext cx="3433138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9" name="Tekst — symbol zastępczy 10">
            <a:extLst>
              <a:ext uri="{FF2B5EF4-FFF2-40B4-BE49-F238E27FC236}">
                <a16:creationId xmlns:a16="http://schemas.microsoft.com/office/drawing/2014/main" id="{488BB2B1-07E3-42A2-B3BE-7FC7D7AE1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3339" y="1032330"/>
            <a:ext cx="3433138" cy="137067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5" name="Tekst — symbol zastępczy 10">
            <a:extLst>
              <a:ext uri="{FF2B5EF4-FFF2-40B4-BE49-F238E27FC236}">
                <a16:creationId xmlns:a16="http://schemas.microsoft.com/office/drawing/2014/main" id="{02C103C8-E422-4DEB-9077-DC11E00805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1042" y="2620561"/>
            <a:ext cx="3433138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23" name="Tekst — symbol zastępczy 10">
            <a:extLst>
              <a:ext uri="{FF2B5EF4-FFF2-40B4-BE49-F238E27FC236}">
                <a16:creationId xmlns:a16="http://schemas.microsoft.com/office/drawing/2014/main" id="{FA80948A-8FCC-4BE4-A5F7-20802B1763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1042" y="3002562"/>
            <a:ext cx="3433138" cy="961350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0" name="Tekst — symbol zastępczy 10">
            <a:extLst>
              <a:ext uri="{FF2B5EF4-FFF2-40B4-BE49-F238E27FC236}">
                <a16:creationId xmlns:a16="http://schemas.microsoft.com/office/drawing/2014/main" id="{4744F88B-3CB7-4A2B-B718-EEB4E061A7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3339" y="2620561"/>
            <a:ext cx="3433138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22" name="Tekst — symbol zastępczy 10">
            <a:extLst>
              <a:ext uri="{FF2B5EF4-FFF2-40B4-BE49-F238E27FC236}">
                <a16:creationId xmlns:a16="http://schemas.microsoft.com/office/drawing/2014/main" id="{7343EDF6-C2D8-47E1-856B-6329A7CE07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03339" y="3002562"/>
            <a:ext cx="3433138" cy="961350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4" name="Tekst — symbol zastępczy 10">
            <a:extLst>
              <a:ext uri="{FF2B5EF4-FFF2-40B4-BE49-F238E27FC236}">
                <a16:creationId xmlns:a16="http://schemas.microsoft.com/office/drawing/2014/main" id="{AC6352A5-5003-4E32-B8FF-A84B4A4AC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1042" y="4147932"/>
            <a:ext cx="3433138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24" name="Tekst — symbol zastępczy 10">
            <a:extLst>
              <a:ext uri="{FF2B5EF4-FFF2-40B4-BE49-F238E27FC236}">
                <a16:creationId xmlns:a16="http://schemas.microsoft.com/office/drawing/2014/main" id="{CC2603EF-30BF-4C6C-BA93-E99C724809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1042" y="4529933"/>
            <a:ext cx="3433138" cy="1450988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6" name="Data — symbol zastępczy 3">
            <a:extLst>
              <a:ext uri="{FF2B5EF4-FFF2-40B4-BE49-F238E27FC236}">
                <a16:creationId xmlns:a16="http://schemas.microsoft.com/office/drawing/2014/main" id="{D38E30C9-543F-4532-B571-2F2EF52E7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17" name="Stopka — symbol zastępczy 4">
            <a:extLst>
              <a:ext uri="{FF2B5EF4-FFF2-40B4-BE49-F238E27FC236}">
                <a16:creationId xmlns:a16="http://schemas.microsoft.com/office/drawing/2014/main" id="{9E2F8B6B-A63E-448F-86E5-CF3F12A2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noProof="0"/>
              <a:t>Prezentacja</a:t>
            </a:r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18" name="Numer slajdu — symbol zastępczy 5">
            <a:extLst>
              <a:ext uri="{FF2B5EF4-FFF2-40B4-BE49-F238E27FC236}">
                <a16:creationId xmlns:a16="http://schemas.microsoft.com/office/drawing/2014/main" id="{5EC1D779-DE8A-45DF-9A79-70F63DD6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47649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wiąz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3A5AC9-F6E1-46F9-8810-475475E17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4980" y="848536"/>
            <a:ext cx="1929607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defRPr sz="2400" b="1" cap="all" spc="1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Tytuł</a:t>
            </a:r>
          </a:p>
        </p:txBody>
      </p:sp>
      <p:sp>
        <p:nvSpPr>
          <p:cNvPr id="9" name="Obraz — symbol zastępczy 8">
            <a:extLst>
              <a:ext uri="{FF2B5EF4-FFF2-40B4-BE49-F238E27FC236}">
                <a16:creationId xmlns:a16="http://schemas.microsoft.com/office/drawing/2014/main" id="{952C02D9-C262-43C0-BE24-402661B059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495801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Kliknij, aby dodać zdjęcie</a:t>
            </a:r>
          </a:p>
        </p:txBody>
      </p:sp>
      <p:sp>
        <p:nvSpPr>
          <p:cNvPr id="15" name="Tekst — symbol zastępczy 10">
            <a:extLst>
              <a:ext uri="{FF2B5EF4-FFF2-40B4-BE49-F238E27FC236}">
                <a16:creationId xmlns:a16="http://schemas.microsoft.com/office/drawing/2014/main" id="{D8BD2DF2-5753-43B2-82AD-30DBE8004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4359" y="2046233"/>
            <a:ext cx="312658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3A5FD5DB-8694-4BD8-819A-7AD23AAAE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4359" y="2425736"/>
            <a:ext cx="3126583" cy="130652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7" name="Tekst — symbol zastępczy 10">
            <a:extLst>
              <a:ext uri="{FF2B5EF4-FFF2-40B4-BE49-F238E27FC236}">
                <a16:creationId xmlns:a16="http://schemas.microsoft.com/office/drawing/2014/main" id="{1F5129C3-CFB0-408F-BE5C-AC32F5C68F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26986" y="2046233"/>
            <a:ext cx="3281556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2" name="Tekst — symbol zastępczy 10">
            <a:extLst>
              <a:ext uri="{FF2B5EF4-FFF2-40B4-BE49-F238E27FC236}">
                <a16:creationId xmlns:a16="http://schemas.microsoft.com/office/drawing/2014/main" id="{3344438D-488B-4739-95B6-56F81A25FA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26986" y="2425736"/>
            <a:ext cx="3281556" cy="130652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8" name="Tekst — symbol zastępczy 10">
            <a:extLst>
              <a:ext uri="{FF2B5EF4-FFF2-40B4-BE49-F238E27FC236}">
                <a16:creationId xmlns:a16="http://schemas.microsoft.com/office/drawing/2014/main" id="{A6F801D1-185D-4C5B-9855-3AD0372C33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4359" y="4180976"/>
            <a:ext cx="3126583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3" name="Tekst — symbol zastępczy 10">
            <a:extLst>
              <a:ext uri="{FF2B5EF4-FFF2-40B4-BE49-F238E27FC236}">
                <a16:creationId xmlns:a16="http://schemas.microsoft.com/office/drawing/2014/main" id="{E46B3EF2-B93D-4E2D-8ECF-31A1DF927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4359" y="4562976"/>
            <a:ext cx="3126583" cy="1258935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9" name="Tekst — symbol zastępczy 10">
            <a:extLst>
              <a:ext uri="{FF2B5EF4-FFF2-40B4-BE49-F238E27FC236}">
                <a16:creationId xmlns:a16="http://schemas.microsoft.com/office/drawing/2014/main" id="{35A8C3BD-2930-45A1-B3E0-EC8FA92B65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26986" y="4180976"/>
            <a:ext cx="3281556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4" name="Tekst — symbol zastępczy 10">
            <a:extLst>
              <a:ext uri="{FF2B5EF4-FFF2-40B4-BE49-F238E27FC236}">
                <a16:creationId xmlns:a16="http://schemas.microsoft.com/office/drawing/2014/main" id="{E7A5E528-A349-45DA-A841-E092311D8F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6986" y="4562976"/>
            <a:ext cx="3281556" cy="1258935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0" name="Data — symbol zastępczy 3">
            <a:extLst>
              <a:ext uri="{FF2B5EF4-FFF2-40B4-BE49-F238E27FC236}">
                <a16:creationId xmlns:a16="http://schemas.microsoft.com/office/drawing/2014/main" id="{61AB9D5A-1951-48B0-9CAE-84FC869BE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31" name="Stopka — symbol zastępczy 4">
            <a:extLst>
              <a:ext uri="{FF2B5EF4-FFF2-40B4-BE49-F238E27FC236}">
                <a16:creationId xmlns:a16="http://schemas.microsoft.com/office/drawing/2014/main" id="{3AEF9F4B-0EB4-4C9F-9159-80E393F3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noProof="0"/>
              <a:t>Prezentacja</a:t>
            </a:r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32" name="Numer slajdu — symbol zastępczy 5">
            <a:extLst>
              <a:ext uri="{FF2B5EF4-FFF2-40B4-BE49-F238E27FC236}">
                <a16:creationId xmlns:a16="http://schemas.microsoft.com/office/drawing/2014/main" id="{6BC4F905-196D-4DFF-9947-C56088B56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03120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ówienie produk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B5AB06-9792-445C-9B3C-103D5EBCE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6AEFB40-063A-41A7-9581-865BBE62C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7992"/>
            <a:ext cx="10515600" cy="994835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b="1" cap="all" spc="100" baseline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pl" dirty="0"/>
              <a:t>Kliknij, aby dodać tytuł</a:t>
            </a:r>
          </a:p>
        </p:txBody>
      </p:sp>
      <p:sp>
        <p:nvSpPr>
          <p:cNvPr id="5" name="Obraz — symbol zastępczy 4">
            <a:extLst>
              <a:ext uri="{FF2B5EF4-FFF2-40B4-BE49-F238E27FC236}">
                <a16:creationId xmlns:a16="http://schemas.microsoft.com/office/drawing/2014/main" id="{4C3BAD53-6B4A-490D-BE06-B5A0B068755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632608" y="2982740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100">
                <a:latin typeface="Calibri" panose="020F0502020204030204" pitchFamily="34" charset="0"/>
              </a:defRPr>
            </a:lvl1pPr>
          </a:lstStyle>
          <a:p>
            <a:pPr rtl="0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Obraz — symbol zastępczy 4">
            <a:extLst>
              <a:ext uri="{FF2B5EF4-FFF2-40B4-BE49-F238E27FC236}">
                <a16:creationId xmlns:a16="http://schemas.microsoft.com/office/drawing/2014/main" id="{30E1FC4A-DE44-4B85-856E-E2480DF55A8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88240" y="2981421"/>
            <a:ext cx="603504" cy="59436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100">
                <a:latin typeface="Calibri" panose="020F0502020204030204" pitchFamily="34" charset="0"/>
              </a:defRPr>
            </a:lvl1pPr>
          </a:lstStyle>
          <a:p>
            <a:pPr rtl="0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Obraz — symbol zastępczy 4">
            <a:extLst>
              <a:ext uri="{FF2B5EF4-FFF2-40B4-BE49-F238E27FC236}">
                <a16:creationId xmlns:a16="http://schemas.microsoft.com/office/drawing/2014/main" id="{02E70B7A-F000-4D8D-9BDF-E10FF6B3837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82902" y="2983163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100">
                <a:latin typeface="Calibri" panose="020F0502020204030204" pitchFamily="34" charset="0"/>
              </a:defRPr>
            </a:lvl1pPr>
          </a:lstStyle>
          <a:p>
            <a:pPr rtl="0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Obraz — symbol zastępczy 4">
            <a:extLst>
              <a:ext uri="{FF2B5EF4-FFF2-40B4-BE49-F238E27FC236}">
                <a16:creationId xmlns:a16="http://schemas.microsoft.com/office/drawing/2014/main" id="{1CED61F8-3F2F-4611-8E56-88AAF763257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927648" y="3001928"/>
            <a:ext cx="594360" cy="59436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100">
                <a:latin typeface="Calibri" panose="020F0502020204030204" pitchFamily="34" charset="0"/>
              </a:defRPr>
            </a:lvl1pPr>
          </a:lstStyle>
          <a:p>
            <a:pPr rtl="0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0" name="Tekst — symbol zastępczy 10">
            <a:extLst>
              <a:ext uri="{FF2B5EF4-FFF2-40B4-BE49-F238E27FC236}">
                <a16:creationId xmlns:a16="http://schemas.microsoft.com/office/drawing/2014/main" id="{B7058D0A-FADA-4AE8-99E1-90B4E5D358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800" y="3608439"/>
            <a:ext cx="2351446" cy="49150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" dirty="0"/>
              <a:t>Kliknij, aby dodać podtytuł</a:t>
            </a:r>
          </a:p>
        </p:txBody>
      </p:sp>
      <p:sp>
        <p:nvSpPr>
          <p:cNvPr id="28" name="Tekst — symbol zastępczy 10">
            <a:extLst>
              <a:ext uri="{FF2B5EF4-FFF2-40B4-BE49-F238E27FC236}">
                <a16:creationId xmlns:a16="http://schemas.microsoft.com/office/drawing/2014/main" id="{3B7B90F8-2155-4E8A-BCE9-7780EE14E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0800" y="4036041"/>
            <a:ext cx="2351446" cy="170454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" dirty="0"/>
              <a:t>Kliknij, aby dodać tekst</a:t>
            </a:r>
          </a:p>
        </p:txBody>
      </p:sp>
      <p:sp>
        <p:nvSpPr>
          <p:cNvPr id="44" name="Tekst — symbol zastępczy 10">
            <a:extLst>
              <a:ext uri="{FF2B5EF4-FFF2-40B4-BE49-F238E27FC236}">
                <a16:creationId xmlns:a16="http://schemas.microsoft.com/office/drawing/2014/main" id="{9C0C6E63-A45B-409B-824C-FAA0CC56EC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8580" y="3608439"/>
            <a:ext cx="2351446" cy="49150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"/>
              <a:t>Kliknij, aby dodać podtytuł</a:t>
            </a:r>
          </a:p>
        </p:txBody>
      </p:sp>
      <p:sp>
        <p:nvSpPr>
          <p:cNvPr id="43" name="Tekst — symbol zastępczy 10">
            <a:extLst>
              <a:ext uri="{FF2B5EF4-FFF2-40B4-BE49-F238E27FC236}">
                <a16:creationId xmlns:a16="http://schemas.microsoft.com/office/drawing/2014/main" id="{B910C319-3589-469F-9A8A-173CB714BA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8580" y="4036041"/>
            <a:ext cx="2351446" cy="170454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" dirty="0"/>
              <a:t>Kliknij, aby dodać tekst</a:t>
            </a:r>
          </a:p>
        </p:txBody>
      </p:sp>
      <p:sp>
        <p:nvSpPr>
          <p:cNvPr id="46" name="Tekst — symbol zastępczy 10">
            <a:extLst>
              <a:ext uri="{FF2B5EF4-FFF2-40B4-BE49-F238E27FC236}">
                <a16:creationId xmlns:a16="http://schemas.microsoft.com/office/drawing/2014/main" id="{D9802FCD-21E3-4F6F-B57C-02AEB618FE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03400" y="3608439"/>
            <a:ext cx="2351446" cy="49150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"/>
              <a:t>Kliknij, aby dodać podtytuł</a:t>
            </a:r>
          </a:p>
        </p:txBody>
      </p:sp>
      <p:sp>
        <p:nvSpPr>
          <p:cNvPr id="45" name="Tekst — symbol zastępczy 10">
            <a:extLst>
              <a:ext uri="{FF2B5EF4-FFF2-40B4-BE49-F238E27FC236}">
                <a16:creationId xmlns:a16="http://schemas.microsoft.com/office/drawing/2014/main" id="{4AFEE648-F3AD-453E-895B-F43C7415C7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3400" y="4036041"/>
            <a:ext cx="2351446" cy="170454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" dirty="0"/>
              <a:t>Kliknij, aby dodać tekst</a:t>
            </a:r>
          </a:p>
        </p:txBody>
      </p:sp>
      <p:sp>
        <p:nvSpPr>
          <p:cNvPr id="48" name="Tekst — symbol zastępczy 10">
            <a:extLst>
              <a:ext uri="{FF2B5EF4-FFF2-40B4-BE49-F238E27FC236}">
                <a16:creationId xmlns:a16="http://schemas.microsoft.com/office/drawing/2014/main" id="{AA760860-8E89-42DD-87FD-F9951F2837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1180" y="3608439"/>
            <a:ext cx="2351446" cy="49150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"/>
              <a:t>Kliknij, aby dodać podtytuł</a:t>
            </a:r>
          </a:p>
        </p:txBody>
      </p:sp>
      <p:sp>
        <p:nvSpPr>
          <p:cNvPr id="47" name="Tekst — symbol zastępczy 10">
            <a:extLst>
              <a:ext uri="{FF2B5EF4-FFF2-40B4-BE49-F238E27FC236}">
                <a16:creationId xmlns:a16="http://schemas.microsoft.com/office/drawing/2014/main" id="{5FD2DFE0-D25E-4B72-A2B4-C40CF72D52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71180" y="4036041"/>
            <a:ext cx="2351446" cy="170454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" dirty="0"/>
              <a:t>Kliknij, aby dodać tekst</a:t>
            </a:r>
          </a:p>
        </p:txBody>
      </p:sp>
      <p:sp>
        <p:nvSpPr>
          <p:cNvPr id="40" name="Data — symbol zastępczy 3">
            <a:extLst>
              <a:ext uri="{FF2B5EF4-FFF2-40B4-BE49-F238E27FC236}">
                <a16:creationId xmlns:a16="http://schemas.microsoft.com/office/drawing/2014/main" id="{573EDDB2-8AC2-4A88-95EE-20082E77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pl"/>
              <a:t>20XX</a:t>
            </a:r>
          </a:p>
        </p:txBody>
      </p:sp>
      <p:sp>
        <p:nvSpPr>
          <p:cNvPr id="41" name="Stopka — symbol zastępczy 4">
            <a:extLst>
              <a:ext uri="{FF2B5EF4-FFF2-40B4-BE49-F238E27FC236}">
                <a16:creationId xmlns:a16="http://schemas.microsoft.com/office/drawing/2014/main" id="{325A34CF-B8DC-4A28-86BC-8D450E3D3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"/>
              <a:t>Prezentacja</a:t>
            </a:r>
            <a:endParaRPr lang="pl">
              <a:latin typeface="Calibri" panose="020F0502020204030204" pitchFamily="34" charset="0"/>
            </a:endParaRPr>
          </a:p>
        </p:txBody>
      </p:sp>
      <p:sp>
        <p:nvSpPr>
          <p:cNvPr id="42" name="Numer slajdu — symbol zastępczy 5">
            <a:extLst>
              <a:ext uri="{FF2B5EF4-FFF2-40B4-BE49-F238E27FC236}">
                <a16:creationId xmlns:a16="http://schemas.microsoft.com/office/drawing/2014/main" id="{3F009426-0603-4EF7-8DE1-0CA50818F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5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zyści z produk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raz — symbol zastępczy 8">
            <a:extLst>
              <a:ext uri="{FF2B5EF4-FFF2-40B4-BE49-F238E27FC236}">
                <a16:creationId xmlns:a16="http://schemas.microsoft.com/office/drawing/2014/main" id="{E090415B-A73D-4D17-B5FA-F442D6C0EB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Kliknij, aby dodać zdjęcie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B9CB337-B3D4-443D-99C2-B7AE9EB5D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9" y="-136525"/>
            <a:ext cx="4979773" cy="685800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3246120" rtlCol="0" anchor="ctr"/>
          <a:lstStyle>
            <a:lvl1pPr algn="ctr">
              <a:defRPr sz="2400" b="1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Dodaj tytuł</a:t>
            </a:r>
          </a:p>
        </p:txBody>
      </p:sp>
      <p:sp>
        <p:nvSpPr>
          <p:cNvPr id="8" name="Data — symbol zastępczy 3">
            <a:extLst>
              <a:ext uri="{FF2B5EF4-FFF2-40B4-BE49-F238E27FC236}">
                <a16:creationId xmlns:a16="http://schemas.microsoft.com/office/drawing/2014/main" id="{C9AB6E92-BF31-4AA5-B407-78E1D7795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9" name="Stopka — symbol zastępczy 4">
            <a:extLst>
              <a:ext uri="{FF2B5EF4-FFF2-40B4-BE49-F238E27FC236}">
                <a16:creationId xmlns:a16="http://schemas.microsoft.com/office/drawing/2014/main" id="{3803124F-8B71-4805-8DBD-A3AB3ED43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noProof="0"/>
              <a:t>Prezentacja</a:t>
            </a:r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10" name="Numer slajdu — symbol zastępczy 5">
            <a:extLst>
              <a:ext uri="{FF2B5EF4-FFF2-40B4-BE49-F238E27FC236}">
                <a16:creationId xmlns:a16="http://schemas.microsoft.com/office/drawing/2014/main" id="{99A9D64C-A9E2-4148-B514-933547C5B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5" name="Tekst — symbol zastępczy 10">
            <a:extLst>
              <a:ext uri="{FF2B5EF4-FFF2-40B4-BE49-F238E27FC236}">
                <a16:creationId xmlns:a16="http://schemas.microsoft.com/office/drawing/2014/main" id="{4218B468-C542-4326-86FA-43DF3A4F3D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3575" y="3972253"/>
            <a:ext cx="5859420" cy="1769419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200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</p:spTree>
    <p:extLst>
      <p:ext uri="{BB962C8B-B14F-4D97-AF65-F5344CB8AC3E}">
        <p14:creationId xmlns:p14="http://schemas.microsoft.com/office/powerpoint/2010/main" val="417042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odział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raz — symbol zastępczy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Kliknij, aby dodać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375848"/>
            <a:ext cx="12192000" cy="449118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lIns="3657600" tIns="182880" rIns="3657600" rtlCol="0"/>
          <a:lstStyle>
            <a:lvl1pPr algn="ctr">
              <a:defRPr sz="6000" b="1" cap="all" spc="100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114832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 biznesowy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raz — symbol zastępczy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772276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Kliknij, aby dodać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1354" y="790901"/>
            <a:ext cx="3049568" cy="640698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solidFill>
              <a:schemeClr val="bg1"/>
            </a:solidFill>
          </a:ln>
        </p:spPr>
        <p:txBody>
          <a:bodyPr rtlCol="0"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Dodaj tytuł</a:t>
            </a:r>
          </a:p>
        </p:txBody>
      </p:sp>
      <p:sp>
        <p:nvSpPr>
          <p:cNvPr id="16" name="Tekst — symbol zastępczy 10">
            <a:extLst>
              <a:ext uri="{FF2B5EF4-FFF2-40B4-BE49-F238E27FC236}">
                <a16:creationId xmlns:a16="http://schemas.microsoft.com/office/drawing/2014/main" id="{782CE97E-7FF6-4E8B-AF42-9777A2451F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2086" y="826720"/>
            <a:ext cx="342110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4" name="Tekst — symbol zastępczy 10">
            <a:extLst>
              <a:ext uri="{FF2B5EF4-FFF2-40B4-BE49-F238E27FC236}">
                <a16:creationId xmlns:a16="http://schemas.microsoft.com/office/drawing/2014/main" id="{F57B5FEE-44D7-4F94-A843-EC7BD802D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22086" y="1206225"/>
            <a:ext cx="34211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6" name="Tekst — symbol zastępczy 10">
            <a:extLst>
              <a:ext uri="{FF2B5EF4-FFF2-40B4-BE49-F238E27FC236}">
                <a16:creationId xmlns:a16="http://schemas.microsoft.com/office/drawing/2014/main" id="{4250112D-DE79-407A-BBAB-B2BB2CB881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22086" y="2666702"/>
            <a:ext cx="342110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35" name="Tekst — symbol zastępczy 10">
            <a:extLst>
              <a:ext uri="{FF2B5EF4-FFF2-40B4-BE49-F238E27FC236}">
                <a16:creationId xmlns:a16="http://schemas.microsoft.com/office/drawing/2014/main" id="{1C55DCE1-6E6B-4CDD-A9D8-B2A0034856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22086" y="3046207"/>
            <a:ext cx="34211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9" name="Tekst — symbol zastępczy 10">
            <a:extLst>
              <a:ext uri="{FF2B5EF4-FFF2-40B4-BE49-F238E27FC236}">
                <a16:creationId xmlns:a16="http://schemas.microsoft.com/office/drawing/2014/main" id="{9CAE3862-A5E9-4B70-8F14-8F5BFEE3AA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22086" y="4536575"/>
            <a:ext cx="342110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38" name="Tekst — symbol zastępczy 10">
            <a:extLst>
              <a:ext uri="{FF2B5EF4-FFF2-40B4-BE49-F238E27FC236}">
                <a16:creationId xmlns:a16="http://schemas.microsoft.com/office/drawing/2014/main" id="{34C23C4D-3C16-4A17-BF8A-A9C4E2F01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22086" y="4916080"/>
            <a:ext cx="34211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8" name="Data — symbol zastępczy 3">
            <a:extLst>
              <a:ext uri="{FF2B5EF4-FFF2-40B4-BE49-F238E27FC236}">
                <a16:creationId xmlns:a16="http://schemas.microsoft.com/office/drawing/2014/main" id="{E0398655-42A6-4DBC-9542-9A8D10B44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9" name="Stopka — symbol zastępczy 4">
            <a:extLst>
              <a:ext uri="{FF2B5EF4-FFF2-40B4-BE49-F238E27FC236}">
                <a16:creationId xmlns:a16="http://schemas.microsoft.com/office/drawing/2014/main" id="{1FF7C44B-1689-4CA8-B0BC-0671EA12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noProof="0"/>
              <a:t>Prezentacja</a:t>
            </a:r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10" name="Numer slajdu — symbol zastępczy 5">
            <a:extLst>
              <a:ext uri="{FF2B5EF4-FFF2-40B4-BE49-F238E27FC236}">
                <a16:creationId xmlns:a16="http://schemas.microsoft.com/office/drawing/2014/main" id="{7D6105C8-7607-448C-9CD2-9CA33B49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00423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ówienie możliwości rynkowy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978E2C-0F13-417A-AD7A-E478D5C3B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382" y="422661"/>
            <a:ext cx="5200532" cy="720399"/>
          </a:xfrm>
          <a:prstGeom prst="rect">
            <a:avLst/>
          </a:prstGeom>
        </p:spPr>
        <p:txBody>
          <a:bodyPr rtlCol="0" anchor="ctr"/>
          <a:lstStyle>
            <a:lvl1pPr algn="l">
              <a:defRPr sz="2400" b="1" cap="all" spc="1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sp>
        <p:nvSpPr>
          <p:cNvPr id="15" name="Tekst — symbol zastępczy 10">
            <a:extLst>
              <a:ext uri="{FF2B5EF4-FFF2-40B4-BE49-F238E27FC236}">
                <a16:creationId xmlns:a16="http://schemas.microsoft.com/office/drawing/2014/main" id="{30892B14-4811-4781-A0D4-2D26A55D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003" y="1617548"/>
            <a:ext cx="876929" cy="720399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tekst</a:t>
            </a:r>
          </a:p>
        </p:txBody>
      </p:sp>
      <p:sp>
        <p:nvSpPr>
          <p:cNvPr id="22" name="Tekst — symbol zastępczy 10">
            <a:extLst>
              <a:ext uri="{FF2B5EF4-FFF2-40B4-BE49-F238E27FC236}">
                <a16:creationId xmlns:a16="http://schemas.microsoft.com/office/drawing/2014/main" id="{950B6E72-89BA-408A-B2C8-84247476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003" y="3180036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tekst</a:t>
            </a:r>
          </a:p>
        </p:txBody>
      </p:sp>
      <p:sp>
        <p:nvSpPr>
          <p:cNvPr id="24" name="Tekst — symbol zastępczy 10">
            <a:extLst>
              <a:ext uri="{FF2B5EF4-FFF2-40B4-BE49-F238E27FC236}">
                <a16:creationId xmlns:a16="http://schemas.microsoft.com/office/drawing/2014/main" id="{1FCE449C-D340-41D2-BDD5-5A31068FC8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003" y="4760985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tekst</a:t>
            </a:r>
          </a:p>
        </p:txBody>
      </p:sp>
      <p:sp>
        <p:nvSpPr>
          <p:cNvPr id="14" name="Tekst — symbol zastępczy 10">
            <a:extLst>
              <a:ext uri="{FF2B5EF4-FFF2-40B4-BE49-F238E27FC236}">
                <a16:creationId xmlns:a16="http://schemas.microsoft.com/office/drawing/2014/main" id="{41E2BD66-8465-46D7-9283-569B4EE459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2977" y="1456753"/>
            <a:ext cx="33650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1" name="Tekst — symbol zastępczy 10">
            <a:extLst>
              <a:ext uri="{FF2B5EF4-FFF2-40B4-BE49-F238E27FC236}">
                <a16:creationId xmlns:a16="http://schemas.microsoft.com/office/drawing/2014/main" id="{13CFC961-1ED9-4817-9DB9-A1F1D0FD2A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2977" y="3031685"/>
            <a:ext cx="33650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3" name="Tekst — symbol zastępczy 10">
            <a:extLst>
              <a:ext uri="{FF2B5EF4-FFF2-40B4-BE49-F238E27FC236}">
                <a16:creationId xmlns:a16="http://schemas.microsoft.com/office/drawing/2014/main" id="{7E0D9B8E-402D-44A1-920E-4838543BD9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02977" y="4612634"/>
            <a:ext cx="33650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5" name="Data — symbol zastępczy 3">
            <a:extLst>
              <a:ext uri="{FF2B5EF4-FFF2-40B4-BE49-F238E27FC236}">
                <a16:creationId xmlns:a16="http://schemas.microsoft.com/office/drawing/2014/main" id="{64607288-5296-4BAF-B405-7F1902FA0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248018"/>
            <a:ext cx="2435528" cy="61485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vert="horz" lIns="274320" tIns="0" rIns="91440" bIns="45720" rtlCol="0" anchor="ctr"/>
          <a:lstStyle>
            <a:lvl1pPr algn="ct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8" name="Obraz — symbol zastępczy 8">
            <a:extLst>
              <a:ext uri="{FF2B5EF4-FFF2-40B4-BE49-F238E27FC236}">
                <a16:creationId xmlns:a16="http://schemas.microsoft.com/office/drawing/2014/main" id="{61341B70-2018-4DBE-BB9A-D1F7A895F9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84174" y="0"/>
            <a:ext cx="5807825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pl-PL" noProof="0"/>
              <a:t>Kliknij, aby dodać zdjęcie</a:t>
            </a:r>
          </a:p>
        </p:txBody>
      </p:sp>
      <p:sp>
        <p:nvSpPr>
          <p:cNvPr id="13" name="Stopka — symbol zastępczy 3">
            <a:extLst>
              <a:ext uri="{FF2B5EF4-FFF2-40B4-BE49-F238E27FC236}">
                <a16:creationId xmlns:a16="http://schemas.microsoft.com/office/drawing/2014/main" id="{83CCEE28-12C2-4138-9214-420B5A5B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762" y="6248018"/>
            <a:ext cx="7267426" cy="620868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0"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27" name="Numer slajdu — symbol zastępczy 5">
            <a:extLst>
              <a:ext uri="{FF2B5EF4-FFF2-40B4-BE49-F238E27FC236}">
                <a16:creationId xmlns:a16="http://schemas.microsoft.com/office/drawing/2014/main" id="{347ECA7D-7D2B-475F-874D-51236135A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7188" y="6248018"/>
            <a:ext cx="2495699" cy="620866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vert="horz" lIns="457200" tIns="0" rIns="91440" bIns="45720" rtlCol="0" anchor="ctr"/>
          <a:lstStyle>
            <a:lvl1pPr algn="ct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2532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7BE02389-643A-44A3-9E32-4459CAEAC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1E3E221A-6F27-4890-B073-7BA27B8FB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noProof="0"/>
              <a:t>Prezentacja</a:t>
            </a:r>
            <a:endParaRPr lang="pl-PL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40B06CAC-A122-486F-81C6-4299D83E9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A87306C-81BA-4795-A5CA-9392456A8C1E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3011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— symbol zastępczy 5" descr="Zbliżenie na zieloną trawę&#10;">
            <a:extLst>
              <a:ext uri="{FF2B5EF4-FFF2-40B4-BE49-F238E27FC236}">
                <a16:creationId xmlns:a16="http://schemas.microsoft.com/office/drawing/2014/main" id="{2A7E6CAB-B5FF-46B8-964A-7A01020AAB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CF45A9EB-00FC-4DE7-8041-09649EF9B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2052"/>
            <a:ext cx="12192000" cy="1425257"/>
          </a:xfrm>
        </p:spPr>
        <p:txBody>
          <a:bodyPr rtlCol="0"/>
          <a:lstStyle/>
          <a:p>
            <a:pPr rtl="0"/>
            <a:r>
              <a:rPr lang="pl-PL" dirty="0"/>
              <a:t>Prawne skutki szczepień p. HPAI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kst — symbol zastępczy 13">
            <a:extLst>
              <a:ext uri="{FF2B5EF4-FFF2-40B4-BE49-F238E27FC236}">
                <a16:creationId xmlns:a16="http://schemas.microsoft.com/office/drawing/2014/main" id="{ECE1E739-E339-4FB6-A10E-22AB1A0D78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867309"/>
            <a:ext cx="12192000" cy="1036320"/>
          </a:xfrm>
        </p:spPr>
        <p:txBody>
          <a:bodyPr rtlCol="0"/>
          <a:lstStyle/>
          <a:p>
            <a:pPr rtl="0"/>
            <a:r>
              <a:rPr lang="pl-PL" dirty="0"/>
              <a:t>Krzysztof Jażdżewski​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19D1BA2-3111-4E03-81E3-0D0F9BA3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44205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EA4B20A4-BDBA-4ACB-BCCE-1FF6B09FE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903788"/>
            <a:ext cx="12192000" cy="195421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995DD68C-FEB8-4CF6-883B-1CA9912E4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7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2A445-459E-B3F1-4B55-B16820D19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>
            <a:extLst>
              <a:ext uri="{FF2B5EF4-FFF2-40B4-BE49-F238E27FC236}">
                <a16:creationId xmlns:a16="http://schemas.microsoft.com/office/drawing/2014/main" id="{0B804D58-ACCF-6749-FA77-BA0EB025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7992"/>
            <a:ext cx="10515600" cy="994835"/>
          </a:xfrm>
        </p:spPr>
        <p:txBody>
          <a:bodyPr rtlCol="0"/>
          <a:lstStyle/>
          <a:p>
            <a:r>
              <a:rPr lang="pl-PL" b="0" dirty="0"/>
              <a:t>W ramach udzielonych odstępstw na przemieszczanie drobiu ze stad zaszczepionych, powiatowy lekarz weterynarii może udzielić zezwolenia na: 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kst — symbol zastępczy 61">
            <a:extLst>
              <a:ext uri="{FF2B5EF4-FFF2-40B4-BE49-F238E27FC236}">
                <a16:creationId xmlns:a16="http://schemas.microsoft.com/office/drawing/2014/main" id="{7E59E82E-6C33-571A-C0AE-4ED0A8AFE6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159867"/>
            <a:ext cx="2761488" cy="491509"/>
          </a:xfrm>
        </p:spPr>
        <p:txBody>
          <a:bodyPr rtlCol="0"/>
          <a:lstStyle/>
          <a:p>
            <a:r>
              <a:rPr lang="pl-PL" b="0" dirty="0"/>
              <a:t>przemieszczenia drobiu z zakładu do rzeźni w celu uboju w Innym Kraju UE: 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kst — symbol zastępczy 62">
            <a:extLst>
              <a:ext uri="{FF2B5EF4-FFF2-40B4-BE49-F238E27FC236}">
                <a16:creationId xmlns:a16="http://schemas.microsoft.com/office/drawing/2014/main" id="{6994A75B-8521-F153-0F80-CD979C154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52231" y="2955973"/>
            <a:ext cx="3401569" cy="2137235"/>
          </a:xfrm>
        </p:spPr>
        <p:txBody>
          <a:bodyPr rtlCol="0"/>
          <a:lstStyle/>
          <a:p>
            <a:pPr fontAlgn="base"/>
            <a:r>
              <a:rPr lang="pl-PL" sz="2000" dirty="0"/>
              <a:t>  D</a:t>
            </a:r>
            <a:r>
              <a:rPr lang="pl-PL" dirty="0"/>
              <a:t>rób będący przedmiotem wysyłki poddany został badaniu klinicznemu z wynikiem pozytywnym w okresie nie dłuższym niż 72 godziny przed załadunkiem oraz </a:t>
            </a:r>
            <a:r>
              <a:rPr lang="pl-PL"/>
              <a:t>uzyskano ujemne </a:t>
            </a:r>
            <a:r>
              <a:rPr lang="pl-PL" dirty="0"/>
              <a:t>wyniki badań wirusologicznych próbek pobranych od co najmniej 20 ptaków nie wcześniej niż 72 godziny przed załadunkiem. </a:t>
            </a:r>
            <a:r>
              <a:rPr lang="pl-PL" sz="2000" dirty="0"/>
              <a:t> </a:t>
            </a:r>
          </a:p>
          <a:p>
            <a:pPr fontAlgn="base"/>
            <a:endParaRPr lang="pl-PL" sz="2000" dirty="0"/>
          </a:p>
          <a:p>
            <a:pPr rtl="0"/>
            <a:endParaRPr lang="pl-PL" sz="2000" dirty="0"/>
          </a:p>
        </p:txBody>
      </p:sp>
      <p:sp>
        <p:nvSpPr>
          <p:cNvPr id="77" name="Tekst — symbol zastępczy 76">
            <a:extLst>
              <a:ext uri="{FF2B5EF4-FFF2-40B4-BE49-F238E27FC236}">
                <a16:creationId xmlns:a16="http://schemas.microsoft.com/office/drawing/2014/main" id="{6BF15FE8-D602-C255-B519-79FA750AB6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09543" y="4020080"/>
            <a:ext cx="3401569" cy="494521"/>
          </a:xfrm>
        </p:spPr>
        <p:txBody>
          <a:bodyPr rtlCol="0"/>
          <a:lstStyle/>
          <a:p>
            <a:pPr fontAlgn="base"/>
            <a:r>
              <a:rPr lang="pl-PL" b="0" dirty="0"/>
              <a:t>wyniki zaostrzonego nadzoru prowadzonego w zakładzie pochodzenia drobiu są prawidłowe, </a:t>
            </a:r>
          </a:p>
        </p:txBody>
      </p:sp>
      <p:sp>
        <p:nvSpPr>
          <p:cNvPr id="28" name="Numer slajdu — symbol zastępczy 27">
            <a:extLst>
              <a:ext uri="{FF2B5EF4-FFF2-40B4-BE49-F238E27FC236}">
                <a16:creationId xmlns:a16="http://schemas.microsoft.com/office/drawing/2014/main" id="{268F305D-CD03-6BA2-7884-2824B2CE2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pl-PL" smtClean="0"/>
              <a:pPr rtl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5672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B71E2-18BB-7FCC-87F9-F81A6D5BB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>
            <a:extLst>
              <a:ext uri="{FF2B5EF4-FFF2-40B4-BE49-F238E27FC236}">
                <a16:creationId xmlns:a16="http://schemas.microsoft.com/office/drawing/2014/main" id="{CE35B5A6-38EA-42CE-8D95-DCC6B0A1E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7992"/>
            <a:ext cx="10515600" cy="994835"/>
          </a:xfrm>
        </p:spPr>
        <p:txBody>
          <a:bodyPr rtlCol="0"/>
          <a:lstStyle/>
          <a:p>
            <a:r>
              <a:rPr lang="pl-PL" b="0" dirty="0"/>
              <a:t>Przemieszczanie jaj wylęgowych, pochodzących od zaszczepionego drobiu dozwolone są pod warunkiem: 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kst — symbol zastępczy 61">
            <a:extLst>
              <a:ext uri="{FF2B5EF4-FFF2-40B4-BE49-F238E27FC236}">
                <a16:creationId xmlns:a16="http://schemas.microsoft.com/office/drawing/2014/main" id="{50C18F2A-BC8D-5984-F4C9-79698232AB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2376" y="4545141"/>
            <a:ext cx="2761488" cy="491509"/>
          </a:xfrm>
        </p:spPr>
        <p:txBody>
          <a:bodyPr rtlCol="0"/>
          <a:lstStyle/>
          <a:p>
            <a:r>
              <a:rPr lang="pl-PL" b="0" dirty="0"/>
              <a:t>wyniki zaostrzonego nadzoru prowadzonego w zakładzie pochodzenia drobiu są prawidłowe, 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kst — symbol zastępczy 62">
            <a:extLst>
              <a:ext uri="{FF2B5EF4-FFF2-40B4-BE49-F238E27FC236}">
                <a16:creationId xmlns:a16="http://schemas.microsoft.com/office/drawing/2014/main" id="{D4AE1745-1E34-1B03-CD03-A8BA20F4AD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1496" y="3691328"/>
            <a:ext cx="6909816" cy="491510"/>
          </a:xfrm>
        </p:spPr>
        <p:txBody>
          <a:bodyPr rtlCol="0"/>
          <a:lstStyle/>
          <a:p>
            <a:pPr algn="l" fontAlgn="base"/>
            <a:r>
              <a:rPr lang="pl-PL" sz="2000" dirty="0"/>
              <a:t>Są transportowane bezpośrednio do wylęgarni przeznaczenia, </a:t>
            </a:r>
          </a:p>
          <a:p>
            <a:pPr rtl="0"/>
            <a:endParaRPr lang="pl-PL" sz="2000" dirty="0"/>
          </a:p>
        </p:txBody>
      </p:sp>
      <p:sp>
        <p:nvSpPr>
          <p:cNvPr id="77" name="Tekst — symbol zastępczy 76">
            <a:extLst>
              <a:ext uri="{FF2B5EF4-FFF2-40B4-BE49-F238E27FC236}">
                <a16:creationId xmlns:a16="http://schemas.microsoft.com/office/drawing/2014/main" id="{65E67A3A-4F9F-4CA4-3876-5663498FF0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01768" y="2813072"/>
            <a:ext cx="6861048" cy="494521"/>
          </a:xfrm>
        </p:spPr>
        <p:txBody>
          <a:bodyPr rtlCol="0"/>
          <a:lstStyle/>
          <a:p>
            <a:pPr algn="l" fontAlgn="base"/>
            <a:r>
              <a:rPr lang="pl-PL" sz="2000" b="0" cap="none" dirty="0">
                <a:solidFill>
                  <a:schemeClr val="tx1"/>
                </a:solidFill>
              </a:rPr>
              <a:t>Przed wysyłką jaja zostały odkażone zgodnie z metodą wskazaną przez </a:t>
            </a:r>
            <a:r>
              <a:rPr lang="pl-PL" sz="2000" b="0" cap="none" dirty="0" err="1">
                <a:solidFill>
                  <a:schemeClr val="tx1"/>
                </a:solidFill>
              </a:rPr>
              <a:t>plw</a:t>
            </a:r>
            <a:r>
              <a:rPr lang="pl-PL" sz="2000" b="0" cap="none" dirty="0">
                <a:solidFill>
                  <a:schemeClr val="tx1"/>
                </a:solidFill>
              </a:rPr>
              <a:t>, </a:t>
            </a:r>
          </a:p>
        </p:txBody>
      </p:sp>
      <p:sp>
        <p:nvSpPr>
          <p:cNvPr id="28" name="Numer slajdu — symbol zastępczy 27">
            <a:extLst>
              <a:ext uri="{FF2B5EF4-FFF2-40B4-BE49-F238E27FC236}">
                <a16:creationId xmlns:a16="http://schemas.microsoft.com/office/drawing/2014/main" id="{9ACF100D-A9DB-EDB2-01A8-618685367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pl-PL" smtClean="0"/>
              <a:pPr rtl="0"/>
              <a:t>11</a:t>
            </a:fld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6FAAC00-48CE-74F9-EE21-6E6B01EB0C68}"/>
              </a:ext>
            </a:extLst>
          </p:cNvPr>
          <p:cNvSpPr txBox="1"/>
          <p:nvPr/>
        </p:nvSpPr>
        <p:spPr>
          <a:xfrm>
            <a:off x="5111496" y="4606230"/>
            <a:ext cx="6751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Są identyfikowane w obrębie wylęgarni  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F5AC220-DDC7-D544-BBBF-F79E22E2041C}"/>
              </a:ext>
            </a:extLst>
          </p:cNvPr>
          <p:cNvSpPr txBox="1"/>
          <p:nvPr/>
        </p:nvSpPr>
        <p:spPr>
          <a:xfrm>
            <a:off x="5111496" y="5156021"/>
            <a:ext cx="6909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Jeśli przemieszczenie odbywa się do wylęgarni w innym państwie członkowskim dodatkowo musi ono wyrazić na przemieszczenie zgodę i poinformować o tym fakcie KE i inne P. CZ. </a:t>
            </a:r>
          </a:p>
        </p:txBody>
      </p:sp>
    </p:spTree>
    <p:extLst>
      <p:ext uri="{BB962C8B-B14F-4D97-AF65-F5344CB8AC3E}">
        <p14:creationId xmlns:p14="http://schemas.microsoft.com/office/powerpoint/2010/main" val="3466410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34521-8BA9-3D74-6339-1501016EA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>
            <a:extLst>
              <a:ext uri="{FF2B5EF4-FFF2-40B4-BE49-F238E27FC236}">
                <a16:creationId xmlns:a16="http://schemas.microsoft.com/office/drawing/2014/main" id="{E6ED8FAE-2195-B132-0681-342E2136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7992"/>
            <a:ext cx="10515600" cy="994835"/>
          </a:xfrm>
        </p:spPr>
        <p:txBody>
          <a:bodyPr rtlCol="0"/>
          <a:lstStyle/>
          <a:p>
            <a:r>
              <a:rPr lang="pl-PL" b="0" dirty="0"/>
              <a:t>Przemieszczanie piskląt jednodniowych, pochodzących od zaszczepionego drobiu dozwolone są pod warunkiem: 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kst — symbol zastępczy 61">
            <a:extLst>
              <a:ext uri="{FF2B5EF4-FFF2-40B4-BE49-F238E27FC236}">
                <a16:creationId xmlns:a16="http://schemas.microsoft.com/office/drawing/2014/main" id="{DA1DD357-9650-E766-8681-8D370926B9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4591" y="4937570"/>
            <a:ext cx="2761488" cy="491509"/>
          </a:xfrm>
        </p:spPr>
        <p:txBody>
          <a:bodyPr rtlCol="0"/>
          <a:lstStyle/>
          <a:p>
            <a:r>
              <a:rPr lang="pl-PL" sz="2000" b="0" dirty="0"/>
              <a:t>pochodzą z zaszczepionego stada, gdzie wyniki zaostrzonego nadzoru prowadzonego w zakładzie pochodzenia drobiu są prawidłowe, </a:t>
            </a: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kst — symbol zastępczy 62">
            <a:extLst>
              <a:ext uri="{FF2B5EF4-FFF2-40B4-BE49-F238E27FC236}">
                <a16:creationId xmlns:a16="http://schemas.microsoft.com/office/drawing/2014/main" id="{5DD3F90E-3A6B-E729-1D69-2F88FDFDE9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3871" y="3609998"/>
            <a:ext cx="2093978" cy="1704547"/>
          </a:xfrm>
        </p:spPr>
        <p:txBody>
          <a:bodyPr rtlCol="0"/>
          <a:lstStyle/>
          <a:p>
            <a:pPr fontAlgn="base"/>
            <a:r>
              <a:rPr lang="pl-PL" sz="2000" dirty="0"/>
              <a:t>  pozostaną w zakładzie przeznaczenia co najmniej 21 dni </a:t>
            </a:r>
          </a:p>
          <a:p>
            <a:pPr rtl="0"/>
            <a:endParaRPr lang="pl-PL" sz="2000" dirty="0"/>
          </a:p>
        </p:txBody>
      </p:sp>
      <p:sp>
        <p:nvSpPr>
          <p:cNvPr id="77" name="Tekst — symbol zastępczy 76">
            <a:extLst>
              <a:ext uri="{FF2B5EF4-FFF2-40B4-BE49-F238E27FC236}">
                <a16:creationId xmlns:a16="http://schemas.microsoft.com/office/drawing/2014/main" id="{8D74CDBA-8A1F-FAD0-1AFD-E2392ABE02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90671" y="4281273"/>
            <a:ext cx="2660905" cy="494521"/>
          </a:xfrm>
        </p:spPr>
        <p:txBody>
          <a:bodyPr rtlCol="0"/>
          <a:lstStyle/>
          <a:p>
            <a:pPr fontAlgn="base"/>
            <a:r>
              <a:rPr lang="pl-PL" sz="2000" b="0" cap="none" dirty="0">
                <a:solidFill>
                  <a:schemeClr val="tx1"/>
                </a:solidFill>
              </a:rPr>
              <a:t>zostaną umieszczone w obiektach, gdzie nie ma innego drobiu, </a:t>
            </a:r>
          </a:p>
        </p:txBody>
      </p:sp>
      <p:sp>
        <p:nvSpPr>
          <p:cNvPr id="28" name="Numer slajdu — symbol zastępczy 27">
            <a:extLst>
              <a:ext uri="{FF2B5EF4-FFF2-40B4-BE49-F238E27FC236}">
                <a16:creationId xmlns:a16="http://schemas.microsoft.com/office/drawing/2014/main" id="{352FFE49-263C-5473-E77F-368500CF8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pl-PL" smtClean="0"/>
              <a:pPr rtl="0"/>
              <a:t>12</a:t>
            </a:fld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458A558-8F98-574C-7650-D56466676F5D}"/>
              </a:ext>
            </a:extLst>
          </p:cNvPr>
          <p:cNvSpPr txBox="1"/>
          <p:nvPr/>
        </p:nvSpPr>
        <p:spPr>
          <a:xfrm>
            <a:off x="8010145" y="3428999"/>
            <a:ext cx="4017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jeśli przemieszczenie odbywa się do zakładu w innym państwie członkowskim dodatkowo musi ono wyrazić na przemieszczenie zgodę i poinformować o tym fakcie KE i inne P. CZ</a:t>
            </a:r>
          </a:p>
        </p:txBody>
      </p:sp>
    </p:spTree>
    <p:extLst>
      <p:ext uri="{BB962C8B-B14F-4D97-AF65-F5344CB8AC3E}">
        <p14:creationId xmlns:p14="http://schemas.microsoft.com/office/powerpoint/2010/main" val="3465657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BAE32-D47B-DB02-14E2-A8856F41E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>
            <a:extLst>
              <a:ext uri="{FF2B5EF4-FFF2-40B4-BE49-F238E27FC236}">
                <a16:creationId xmlns:a16="http://schemas.microsoft.com/office/drawing/2014/main" id="{9F8D8B95-99F4-216A-121B-FF86BE35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7992"/>
            <a:ext cx="10515600" cy="994835"/>
          </a:xfrm>
        </p:spPr>
        <p:txBody>
          <a:bodyPr rtlCol="0"/>
          <a:lstStyle/>
          <a:p>
            <a:r>
              <a:rPr lang="pl-PL" b="0" dirty="0"/>
              <a:t>Przemieszczanie jaj konsumpcyjnych i mięsa pochodzących ze szczepionego drobiu dozwolone jest pod warunkiem: 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kst — symbol zastępczy 61">
            <a:extLst>
              <a:ext uri="{FF2B5EF4-FFF2-40B4-BE49-F238E27FC236}">
                <a16:creationId xmlns:a16="http://schemas.microsoft.com/office/drawing/2014/main" id="{947BDCDA-1D6B-A2BC-F666-C4A5099B40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96" y="4534771"/>
            <a:ext cx="2761488" cy="491509"/>
          </a:xfrm>
        </p:spPr>
        <p:txBody>
          <a:bodyPr rtlCol="0"/>
          <a:lstStyle/>
          <a:p>
            <a:r>
              <a:rPr lang="pl-PL" b="0" dirty="0"/>
              <a:t>jaja pochodzą ze stada, gdzie wyniki zaostrzonego nadzoru prowadzonego w zakładzie pochodzenia drobiu są prawidłowe, 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kst — symbol zastępczy 62">
            <a:extLst>
              <a:ext uri="{FF2B5EF4-FFF2-40B4-BE49-F238E27FC236}">
                <a16:creationId xmlns:a16="http://schemas.microsoft.com/office/drawing/2014/main" id="{076439C6-22C6-54A2-F352-CFCC72BB23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17082" y="3194089"/>
            <a:ext cx="3941065" cy="1704547"/>
          </a:xfrm>
        </p:spPr>
        <p:txBody>
          <a:bodyPr rtlCol="0"/>
          <a:lstStyle/>
          <a:p>
            <a:pPr fontAlgn="base"/>
            <a:r>
              <a:rPr lang="pl-PL" sz="2000" dirty="0"/>
              <a:t>Są transportowane bezpośrednio z zakładu do zakładu produkującego przetwory jajeczne</a:t>
            </a:r>
          </a:p>
        </p:txBody>
      </p:sp>
      <p:sp>
        <p:nvSpPr>
          <p:cNvPr id="77" name="Tekst — symbol zastępczy 76">
            <a:extLst>
              <a:ext uri="{FF2B5EF4-FFF2-40B4-BE49-F238E27FC236}">
                <a16:creationId xmlns:a16="http://schemas.microsoft.com/office/drawing/2014/main" id="{52A2C47F-F35B-6B25-4C04-A99DAD1F3C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13631" y="5190871"/>
            <a:ext cx="2660905" cy="494521"/>
          </a:xfrm>
        </p:spPr>
        <p:txBody>
          <a:bodyPr rtlCol="0"/>
          <a:lstStyle/>
          <a:p>
            <a:pPr fontAlgn="base"/>
            <a:r>
              <a:rPr lang="pl-PL" sz="2000" b="0" cap="none" dirty="0">
                <a:solidFill>
                  <a:schemeClr val="tx1"/>
                </a:solidFill>
              </a:rPr>
              <a:t>są transportowane bezpośrednio z zakładu do wyznaczonego przez właściwego </a:t>
            </a:r>
            <a:r>
              <a:rPr lang="pl-PL" sz="2000" b="0" cap="none" dirty="0" err="1">
                <a:solidFill>
                  <a:schemeClr val="tx1"/>
                </a:solidFill>
              </a:rPr>
              <a:t>plw</a:t>
            </a:r>
            <a:r>
              <a:rPr lang="pl-PL" sz="2000" b="0" cap="none" dirty="0">
                <a:solidFill>
                  <a:schemeClr val="tx1"/>
                </a:solidFill>
              </a:rPr>
              <a:t> zakładu pakowania jaj   </a:t>
            </a:r>
          </a:p>
          <a:p>
            <a:pPr fontAlgn="base"/>
            <a:r>
              <a:rPr lang="pl-PL" sz="2000" b="0" cap="none" dirty="0">
                <a:solidFill>
                  <a:schemeClr val="tx1"/>
                </a:solidFill>
              </a:rPr>
              <a:t>                     </a:t>
            </a:r>
          </a:p>
          <a:p>
            <a:pPr fontAlgn="base"/>
            <a:r>
              <a:rPr lang="pl-PL" sz="2000" b="0" cap="none" dirty="0">
                <a:solidFill>
                  <a:schemeClr val="tx1"/>
                </a:solidFill>
              </a:rPr>
              <a:t> lub </a:t>
            </a:r>
            <a:endParaRPr lang="pl-PL" sz="2000" b="0" dirty="0">
              <a:solidFill>
                <a:schemeClr val="tx1"/>
              </a:solidFill>
            </a:endParaRPr>
          </a:p>
        </p:txBody>
      </p:sp>
      <p:sp>
        <p:nvSpPr>
          <p:cNvPr id="28" name="Numer slajdu — symbol zastępczy 27">
            <a:extLst>
              <a:ext uri="{FF2B5EF4-FFF2-40B4-BE49-F238E27FC236}">
                <a16:creationId xmlns:a16="http://schemas.microsoft.com/office/drawing/2014/main" id="{2337C4DB-CF11-90F2-6740-9E4E90E77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pl-PL" smtClean="0"/>
              <a:pPr rtl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4548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BBA2B-72D3-F53B-2E3E-03FBFFA13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>
            <a:extLst>
              <a:ext uri="{FF2B5EF4-FFF2-40B4-BE49-F238E27FC236}">
                <a16:creationId xmlns:a16="http://schemas.microsoft.com/office/drawing/2014/main" id="{23AAECBD-66E2-0AD1-37F0-73D3AB503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7992"/>
            <a:ext cx="10515600" cy="994835"/>
          </a:xfrm>
        </p:spPr>
        <p:txBody>
          <a:bodyPr rtlCol="0"/>
          <a:lstStyle/>
          <a:p>
            <a:r>
              <a:rPr lang="pl-PL" b="0" dirty="0"/>
              <a:t>Przemieszczanie jaj konsumpcyjnych i mięsa pochodzących ze szczepionego drobiu dozwolone jest pod warunkiem: 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kst — symbol zastępczy 61">
            <a:extLst>
              <a:ext uri="{FF2B5EF4-FFF2-40B4-BE49-F238E27FC236}">
                <a16:creationId xmlns:a16="http://schemas.microsoft.com/office/drawing/2014/main" id="{5AC7220B-A7A0-0665-394D-5B4A0D5E40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96" y="4534771"/>
            <a:ext cx="2761488" cy="491509"/>
          </a:xfrm>
        </p:spPr>
        <p:txBody>
          <a:bodyPr rtlCol="0"/>
          <a:lstStyle/>
          <a:p>
            <a:r>
              <a:rPr lang="pl-PL" b="0" dirty="0"/>
              <a:t>jaja pochodzą ze stada, gdzie wyniki zaostrzonego nadzoru prowadzonego w zakładzie pochodzenia drobiu są prawidłowe, 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kst — symbol zastępczy 62">
            <a:extLst>
              <a:ext uri="{FF2B5EF4-FFF2-40B4-BE49-F238E27FC236}">
                <a16:creationId xmlns:a16="http://schemas.microsoft.com/office/drawing/2014/main" id="{46EBC3C6-DD9E-256A-B067-7B6C3C4826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17082" y="3194089"/>
            <a:ext cx="3941065" cy="1704547"/>
          </a:xfrm>
        </p:spPr>
        <p:txBody>
          <a:bodyPr rtlCol="0"/>
          <a:lstStyle/>
          <a:p>
            <a:pPr fontAlgn="base"/>
            <a:r>
              <a:rPr lang="pl-PL" sz="2000" dirty="0"/>
              <a:t>Są transportowane bezpośrednio z zakładu do zakładu produkującego przetwory jajeczne</a:t>
            </a:r>
          </a:p>
        </p:txBody>
      </p:sp>
      <p:sp>
        <p:nvSpPr>
          <p:cNvPr id="77" name="Tekst — symbol zastępczy 76">
            <a:extLst>
              <a:ext uri="{FF2B5EF4-FFF2-40B4-BE49-F238E27FC236}">
                <a16:creationId xmlns:a16="http://schemas.microsoft.com/office/drawing/2014/main" id="{D423D4F5-29E0-F024-A051-43F08A1CF2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343" y="4651375"/>
            <a:ext cx="2660905" cy="494521"/>
          </a:xfrm>
        </p:spPr>
        <p:txBody>
          <a:bodyPr rtlCol="0"/>
          <a:lstStyle/>
          <a:p>
            <a:pPr fontAlgn="base"/>
            <a:r>
              <a:rPr lang="pl-PL" b="0" dirty="0"/>
              <a:t>Są transportowane bezpośrednio z zakładu do wyznaczonego przez właściwego PLW zakładu pakowania jaj                        </a:t>
            </a:r>
          </a:p>
          <a:p>
            <a:pPr fontAlgn="base"/>
            <a:r>
              <a:rPr lang="pl-PL" b="0" dirty="0"/>
              <a:t> lub </a:t>
            </a:r>
          </a:p>
        </p:txBody>
      </p:sp>
      <p:sp>
        <p:nvSpPr>
          <p:cNvPr id="28" name="Numer slajdu — symbol zastępczy 27">
            <a:extLst>
              <a:ext uri="{FF2B5EF4-FFF2-40B4-BE49-F238E27FC236}">
                <a16:creationId xmlns:a16="http://schemas.microsoft.com/office/drawing/2014/main" id="{8BB67C3C-85E8-CCBA-FDD3-328C8AA19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pl-PL" smtClean="0"/>
              <a:pPr rtl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14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13D2D-225B-B37F-A93F-44C75FDC6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>
            <a:extLst>
              <a:ext uri="{FF2B5EF4-FFF2-40B4-BE49-F238E27FC236}">
                <a16:creationId xmlns:a16="http://schemas.microsoft.com/office/drawing/2014/main" id="{2F6C6ECA-AF50-575F-976A-582AD019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7992"/>
            <a:ext cx="10515600" cy="994835"/>
          </a:xfrm>
        </p:spPr>
        <p:txBody>
          <a:bodyPr rtlCol="0"/>
          <a:lstStyle/>
          <a:p>
            <a:r>
              <a:rPr lang="pl-PL" b="0" dirty="0"/>
              <a:t>Przemieszczanie jaj konsumpcyjnych i mięsa pochodzących ze szczepionego drobiu dozwolone jest pod warunkiem: 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kst — symbol zastępczy 61">
            <a:extLst>
              <a:ext uri="{FF2B5EF4-FFF2-40B4-BE49-F238E27FC236}">
                <a16:creationId xmlns:a16="http://schemas.microsoft.com/office/drawing/2014/main" id="{B34B63AC-0642-ED6D-57D0-CD6D0B4398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96" y="4534771"/>
            <a:ext cx="2761488" cy="491509"/>
          </a:xfrm>
        </p:spPr>
        <p:txBody>
          <a:bodyPr rtlCol="0"/>
          <a:lstStyle/>
          <a:p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Mięso pochodzące od szczepionego drobiu</a:t>
            </a:r>
          </a:p>
        </p:txBody>
      </p:sp>
      <p:sp>
        <p:nvSpPr>
          <p:cNvPr id="63" name="Tekst — symbol zastępczy 62">
            <a:extLst>
              <a:ext uri="{FF2B5EF4-FFF2-40B4-BE49-F238E27FC236}">
                <a16:creationId xmlns:a16="http://schemas.microsoft.com/office/drawing/2014/main" id="{0361414D-E301-ADF5-6882-CB56FF7A25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53658" y="4174007"/>
            <a:ext cx="3941065" cy="782042"/>
          </a:xfrm>
        </p:spPr>
        <p:txBody>
          <a:bodyPr rtlCol="0"/>
          <a:lstStyle/>
          <a:p>
            <a:pPr fontAlgn="base"/>
            <a:r>
              <a:rPr lang="pl-PL" sz="2000" dirty="0"/>
              <a:t>BEZ OGRANICZEŃ</a:t>
            </a:r>
          </a:p>
        </p:txBody>
      </p:sp>
      <p:sp>
        <p:nvSpPr>
          <p:cNvPr id="77" name="Tekst — symbol zastępczy 76">
            <a:extLst>
              <a:ext uri="{FF2B5EF4-FFF2-40B4-BE49-F238E27FC236}">
                <a16:creationId xmlns:a16="http://schemas.microsoft.com/office/drawing/2014/main" id="{2240F1A1-7822-6319-D1FB-58BB9C31BB3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343" y="3429001"/>
            <a:ext cx="2660905" cy="1716896"/>
          </a:xfrm>
        </p:spPr>
        <p:txBody>
          <a:bodyPr rtlCol="0"/>
          <a:lstStyle/>
          <a:p>
            <a:pPr fontAlgn="base"/>
            <a:r>
              <a:rPr lang="pl-PL" sz="2000" b="0" dirty="0">
                <a:solidFill>
                  <a:schemeClr val="tx1"/>
                </a:solidFill>
              </a:rPr>
              <a:t>Po spełnieniu warunków przemieszczenia do uboju </a:t>
            </a:r>
          </a:p>
        </p:txBody>
      </p:sp>
      <p:sp>
        <p:nvSpPr>
          <p:cNvPr id="28" name="Numer slajdu — symbol zastępczy 27">
            <a:extLst>
              <a:ext uri="{FF2B5EF4-FFF2-40B4-BE49-F238E27FC236}">
                <a16:creationId xmlns:a16="http://schemas.microsoft.com/office/drawing/2014/main" id="{DD1C9640-53D8-8779-E1C5-43639A7B1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pl-PL" smtClean="0"/>
              <a:pPr rtl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233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>
            <a:extLst>
              <a:ext uri="{FF2B5EF4-FFF2-40B4-BE49-F238E27FC236}">
                <a16:creationId xmlns:a16="http://schemas.microsoft.com/office/drawing/2014/main" id="{BA7536B7-3349-1551-267E-F3E6467B7D07}"/>
              </a:ext>
            </a:extLst>
          </p:cNvPr>
          <p:cNvSpPr/>
          <p:nvPr/>
        </p:nvSpPr>
        <p:spPr>
          <a:xfrm>
            <a:off x="6374754" y="2292463"/>
            <a:ext cx="5651369" cy="2025735"/>
          </a:xfrm>
          <a:prstGeom prst="rect">
            <a:avLst/>
          </a:prstGeom>
          <a:solidFill>
            <a:srgbClr val="E4F1FB">
              <a:alpha val="5686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E26D92BD-6B2B-9CFB-543A-B671D27EBFF9}"/>
              </a:ext>
            </a:extLst>
          </p:cNvPr>
          <p:cNvSpPr/>
          <p:nvPr/>
        </p:nvSpPr>
        <p:spPr>
          <a:xfrm>
            <a:off x="6377232" y="4421568"/>
            <a:ext cx="5651369" cy="1780344"/>
          </a:xfrm>
          <a:prstGeom prst="rect">
            <a:avLst/>
          </a:prstGeom>
          <a:solidFill>
            <a:srgbClr val="E4F1FB">
              <a:alpha val="9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BBE91F21-3C5A-3B88-3441-6C9277ACA690}"/>
              </a:ext>
            </a:extLst>
          </p:cNvPr>
          <p:cNvSpPr/>
          <p:nvPr/>
        </p:nvSpPr>
        <p:spPr>
          <a:xfrm>
            <a:off x="339365" y="1310326"/>
            <a:ext cx="5354425" cy="4854804"/>
          </a:xfrm>
          <a:prstGeom prst="rect">
            <a:avLst/>
          </a:prstGeom>
          <a:solidFill>
            <a:srgbClr val="E4F1FB">
              <a:alpha val="2196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A2C529E-CA9A-1714-3768-3FC6211C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43" y="474639"/>
            <a:ext cx="4143432" cy="548711"/>
          </a:xfrm>
        </p:spPr>
        <p:txBody>
          <a:bodyPr/>
          <a:lstStyle/>
          <a:p>
            <a:r>
              <a:rPr lang="pl-PL" sz="3000" b="0" dirty="0"/>
              <a:t>SZCZEPIONKI</a:t>
            </a:r>
          </a:p>
        </p:txBody>
      </p:sp>
      <p:pic>
        <p:nvPicPr>
          <p:cNvPr id="12" name="Symbol zastępczy obrazu 11" descr="Fiolki na narkotyki medyczne z czerwonymi wieczkami">
            <a:extLst>
              <a:ext uri="{FF2B5EF4-FFF2-40B4-BE49-F238E27FC236}">
                <a16:creationId xmlns:a16="http://schemas.microsoft.com/office/drawing/2014/main" id="{A3A1BBF9-F766-A209-F41C-B75D9DA879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0813" b="20813"/>
          <a:stretch>
            <a:fillRect/>
          </a:stretch>
        </p:blipFill>
        <p:spPr>
          <a:xfrm>
            <a:off x="6400800" y="0"/>
            <a:ext cx="5791199" cy="2254091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A38F13-9874-7859-FC93-E0E1AB18BD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20329" y="1615510"/>
            <a:ext cx="4018028" cy="1963132"/>
          </a:xfrm>
        </p:spPr>
        <p:txBody>
          <a:bodyPr/>
          <a:lstStyle/>
          <a:p>
            <a:pPr algn="ctr"/>
            <a:r>
              <a:rPr lang="pl-PL" b="0" dirty="0"/>
              <a:t>dopuszczenie do obrotu zostało udzielone w procedurze dopuszczenia w wyjątkowych okolicznościach i zgodnie rozporządzenia (UE) 2019/6 </a:t>
            </a:r>
          </a:p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(PROCEDURA SCENTRALIZOWANA)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2FC3439-5996-BAD4-E17E-2021739812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2843" y="3739487"/>
            <a:ext cx="4953000" cy="2211106"/>
          </a:xfrm>
        </p:spPr>
        <p:txBody>
          <a:bodyPr/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INNOVAX-ND-H5 koncentrat i rozpuszczalnik do sporządzania zawiesiny do </a:t>
            </a:r>
            <a:r>
              <a:rPr lang="pl-PL" dirty="0" err="1"/>
              <a:t>wstrzykiwań</a:t>
            </a:r>
            <a:r>
              <a:rPr lang="pl-PL" dirty="0"/>
              <a:t> </a:t>
            </a:r>
            <a:r>
              <a:rPr lang="pl-PL" b="1" dirty="0"/>
              <a:t>dla kur 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NOBILIS INFLUENZA H5N2 emulsja do </a:t>
            </a:r>
            <a:r>
              <a:rPr lang="pl-PL" dirty="0" err="1"/>
              <a:t>wstrzykiwań</a:t>
            </a:r>
            <a:r>
              <a:rPr lang="pl-PL" dirty="0"/>
              <a:t> </a:t>
            </a:r>
            <a:r>
              <a:rPr lang="pl-PL" b="1" dirty="0"/>
              <a:t>dla kur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VECTORMUNE HVT-AIV koncentrat i rozpuszczalnik do sporządzania zawiesiny do </a:t>
            </a:r>
            <a:r>
              <a:rPr lang="pl-PL" dirty="0" err="1"/>
              <a:t>wstrzykiwań</a:t>
            </a:r>
            <a:r>
              <a:rPr lang="pl-PL" dirty="0"/>
              <a:t> </a:t>
            </a:r>
            <a:r>
              <a:rPr lang="pl-PL" b="1" dirty="0"/>
              <a:t>dla kur – art. </a:t>
            </a:r>
            <a:r>
              <a:rPr lang="pl-PL" b="1"/>
              <a:t>25</a:t>
            </a:r>
            <a:endParaRPr lang="pl-PL" b="1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0359241C-ECA6-D722-84D7-356ADB42AB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86157" y="2341905"/>
            <a:ext cx="4953000" cy="744362"/>
          </a:xfrm>
        </p:spPr>
        <p:txBody>
          <a:bodyPr/>
          <a:lstStyle/>
          <a:p>
            <a:pPr algn="ctr"/>
            <a:r>
              <a:rPr lang="pl-PL" dirty="0"/>
              <a:t>DOPUSZCZONE DO STOSOWANIA POZA UE</a:t>
            </a:r>
          </a:p>
          <a:p>
            <a:pPr algn="ctr"/>
            <a:r>
              <a:rPr lang="pl-PL" dirty="0"/>
              <a:t>(IMPORT DOCELOWY)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6F9A7D0-072F-ED98-1060-1CBC66792C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00800" y="3022347"/>
            <a:ext cx="4953000" cy="1131792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VAXXITEK® HVT+IBD+H5 – szczepionka dla kur – Egipt;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CEVAC® NEW FLU-KEM – szczepionka dla kur – Egipt</a:t>
            </a: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28DB90EF-2E5E-0FE6-3A5F-4FC09047B4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0408A8E3-28BF-5C78-5C46-EC734685D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noProof="0"/>
              <a:t>Prezentacja</a:t>
            </a:r>
            <a:endParaRPr lang="pl-PL" noProof="0" dirty="0">
              <a:latin typeface="Calibri" panose="020F0502020204030204" pitchFamily="34" charset="0"/>
            </a:endParaRP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5C301975-0350-D1F2-334F-7DF64872A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EA87306C-81BA-4795-A5CA-9392456A8C1E}" type="slidenum">
              <a:rPr lang="pl-PL" noProof="0" smtClean="0"/>
              <a:pPr rtl="0"/>
              <a:t>16</a:t>
            </a:fld>
            <a:endParaRPr lang="pl-PL" noProof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F397910-AC9D-00CB-3497-815099C5208D}"/>
              </a:ext>
            </a:extLst>
          </p:cNvPr>
          <p:cNvSpPr txBox="1"/>
          <p:nvPr/>
        </p:nvSpPr>
        <p:spPr>
          <a:xfrm>
            <a:off x="6400800" y="5278582"/>
            <a:ext cx="55237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PA-OLVAC +I+E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Vaccino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inattivato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emulsione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iniettabile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tacchini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szczepionka dla indyków, tylko Włochy;</a:t>
            </a:r>
          </a:p>
        </p:txBody>
      </p:sp>
      <p:sp>
        <p:nvSpPr>
          <p:cNvPr id="15" name="Symbol zastępczy tekstu 5">
            <a:extLst>
              <a:ext uri="{FF2B5EF4-FFF2-40B4-BE49-F238E27FC236}">
                <a16:creationId xmlns:a16="http://schemas.microsoft.com/office/drawing/2014/main" id="{3A2EC1A4-0539-B11E-6377-FDECDDC36FC8}"/>
              </a:ext>
            </a:extLst>
          </p:cNvPr>
          <p:cNvSpPr txBox="1">
            <a:spLocks/>
          </p:cNvSpPr>
          <p:nvPr/>
        </p:nvSpPr>
        <p:spPr>
          <a:xfrm>
            <a:off x="6819899" y="4515438"/>
            <a:ext cx="4953000" cy="751321"/>
          </a:xfrm>
          <a:prstGeom prst="rect">
            <a:avLst/>
          </a:prstGeom>
        </p:spPr>
        <p:txBody>
          <a:bodyPr rtlCol="0"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cap="all" spc="1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/>
              <a:t>DOPUSZCZONE DO STOSOWANIA w poszczególnych krajach UE</a:t>
            </a:r>
          </a:p>
        </p:txBody>
      </p:sp>
    </p:spTree>
    <p:extLst>
      <p:ext uri="{BB962C8B-B14F-4D97-AF65-F5344CB8AC3E}">
        <p14:creationId xmlns:p14="http://schemas.microsoft.com/office/powerpoint/2010/main" val="906500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ytuł 23">
            <a:extLst>
              <a:ext uri="{FF2B5EF4-FFF2-40B4-BE49-F238E27FC236}">
                <a16:creationId xmlns:a16="http://schemas.microsoft.com/office/drawing/2014/main" id="{8B0A0B61-E44C-4C98-A84B-B96C81DA5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566" y="3035081"/>
            <a:ext cx="2341256" cy="640698"/>
          </a:xfrm>
        </p:spPr>
        <p:txBody>
          <a:bodyPr rtlCol="0"/>
          <a:lstStyle/>
          <a:p>
            <a:pPr rtl="0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KONIEC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0BF8A3EA-3C0A-457C-ACBD-FA9FBF4DCB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496" y="3959761"/>
            <a:ext cx="4544567" cy="1790164"/>
          </a:xfrm>
        </p:spPr>
        <p:txBody>
          <a:bodyPr rtlCol="0"/>
          <a:lstStyle/>
          <a:p>
            <a:pPr algn="ctr" rtl="0"/>
            <a:r>
              <a:rPr lang="pl-PL" sz="2400" dirty="0"/>
              <a:t>Pytania ? </a:t>
            </a:r>
          </a:p>
          <a:p>
            <a:pPr algn="ctr" rtl="0"/>
            <a:endParaRPr lang="pl-PL" sz="2400" dirty="0"/>
          </a:p>
          <a:p>
            <a:pPr algn="ctr" rtl="0"/>
            <a:endParaRPr lang="pl-PL" sz="2400" dirty="0"/>
          </a:p>
          <a:p>
            <a:pPr algn="ctr" rtl="0"/>
            <a:r>
              <a:rPr lang="pl-PL" sz="2400" dirty="0"/>
              <a:t>Nie ma …… dziękuję.</a:t>
            </a:r>
          </a:p>
        </p:txBody>
      </p:sp>
      <p:pic>
        <p:nvPicPr>
          <p:cNvPr id="18" name="Obraz — symbol zastępczy 15" descr="Obraz przedstawiający pole kiełkującej trawy">
            <a:extLst>
              <a:ext uri="{FF2B5EF4-FFF2-40B4-BE49-F238E27FC236}">
                <a16:creationId xmlns:a16="http://schemas.microsoft.com/office/drawing/2014/main" id="{594B2289-B469-43CF-B394-071C6B0A4DD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1344" y="0"/>
            <a:ext cx="6680656" cy="6858000"/>
          </a:xfrm>
        </p:spPr>
      </p:pic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D48E7CB9-A0ED-4EB9-BBDE-0C1004C4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pl-PL" smtClean="0"/>
              <a:pPr rtl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164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76744-72AF-F81E-3078-09F29AD09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8484B6-DB7F-2AE4-C332-EF5B4C3CB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874" y="772998"/>
            <a:ext cx="3987806" cy="1197529"/>
          </a:xfrm>
        </p:spPr>
        <p:txBody>
          <a:bodyPr/>
          <a:lstStyle/>
          <a:p>
            <a:r>
              <a:rPr lang="pl-PL" dirty="0"/>
              <a:t>OBOWIĄZKI STRATEGICZNE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5685F7E-3D94-ABF9-BBD3-46042A7401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46F5A3F-FC57-25EA-3871-DE738B533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noProof="0"/>
              <a:t>Prezentacja</a:t>
            </a:r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719E8F6-17C9-347D-2454-E828A9619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EA87306C-81BA-4795-A5CA-9392456A8C1E}" type="slidenum">
              <a:rPr lang="pl-PL" noProof="0" smtClean="0"/>
              <a:pPr rtl="0"/>
              <a:t>2</a:t>
            </a:fld>
            <a:endParaRPr lang="pl-PL" noProof="0"/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EBA81ED5-1145-7985-D3E0-9EC828462530}"/>
              </a:ext>
            </a:extLst>
          </p:cNvPr>
          <p:cNvSpPr txBox="1">
            <a:spLocks/>
          </p:cNvSpPr>
          <p:nvPr/>
        </p:nvSpPr>
        <p:spPr>
          <a:xfrm>
            <a:off x="737629" y="2679036"/>
            <a:ext cx="10781925" cy="3677314"/>
          </a:xfrm>
          <a:prstGeom prst="rect">
            <a:avLst/>
          </a:prstGeom>
        </p:spPr>
        <p:txBody>
          <a:bodyPr rtlCol="0" anchor="t"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cap="none" spc="1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dirty="0"/>
              <a:t>Wdrażając szczepienia zapobiegawcze, o których mowa w art. 7 ust. 1 lit. b), właściwy organ: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dirty="0"/>
              <a:t>określa rodzaj szczepionki, która ma zostać zastosowana lub ma być stosowana w pierwszej kolejności;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dirty="0"/>
              <a:t>wprowadza zaostrzony nadzór kliniczny i laboratoryjny;</a:t>
            </a:r>
          </a:p>
          <a:p>
            <a:pPr algn="just"/>
            <a:r>
              <a:rPr lang="pl-PL" dirty="0"/>
              <a:t>w stosownych przypadkach zgodnie z odpowiednimi warunkami dostosowanymi do poszczególnych chorób, określonymi w załącznikach VII–XIV część 5.</a:t>
            </a:r>
          </a:p>
          <a:p>
            <a:pPr algn="r"/>
            <a:r>
              <a:rPr lang="pl-PL" dirty="0"/>
              <a:t>(art. 10 ust. 2 </a:t>
            </a:r>
            <a:r>
              <a:rPr lang="pl-PL" dirty="0" err="1"/>
              <a:t>rdK</a:t>
            </a:r>
            <a:r>
              <a:rPr lang="pl-PL" dirty="0"/>
              <a:t> 2023/361)</a:t>
            </a:r>
          </a:p>
          <a:p>
            <a:pPr algn="just"/>
            <a:r>
              <a:rPr lang="pl-PL" dirty="0"/>
              <a:t>Wdrażając szczepienia interwencyjne i zapobiegawcze, właściwy organ zapewnia, aby w dokumentacji zamieszczano co najmniej informacje na temat szczepień wyszczególnione w załączniku V</a:t>
            </a:r>
          </a:p>
          <a:p>
            <a:pPr algn="r"/>
            <a:r>
              <a:rPr lang="pl-PL" dirty="0"/>
              <a:t>(art. 11 ust. 1 </a:t>
            </a:r>
            <a:r>
              <a:rPr lang="pl-PL" dirty="0" err="1"/>
              <a:t>rdK</a:t>
            </a:r>
            <a:r>
              <a:rPr lang="pl-PL" dirty="0"/>
              <a:t> 2023/361)</a:t>
            </a:r>
          </a:p>
          <a:p>
            <a:r>
              <a:rPr lang="pl-PL" dirty="0"/>
              <a:t>Właściwy organ przekazuje pozostałym państwom członkowskim i Komisji sprawozdanie z wdrożenia szczepień, w terminach i z minimalną częstotliwością.</a:t>
            </a:r>
          </a:p>
        </p:txBody>
      </p:sp>
    </p:spTree>
    <p:extLst>
      <p:ext uri="{BB962C8B-B14F-4D97-AF65-F5344CB8AC3E}">
        <p14:creationId xmlns:p14="http://schemas.microsoft.com/office/powerpoint/2010/main" val="267665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D56A3-9469-5205-388A-574C69643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66508D-C1D8-D3BF-7FCE-48EBEADD3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874" y="772998"/>
            <a:ext cx="3987806" cy="1197529"/>
          </a:xfrm>
        </p:spPr>
        <p:txBody>
          <a:bodyPr/>
          <a:lstStyle/>
          <a:p>
            <a:r>
              <a:rPr lang="pl-PL" dirty="0"/>
              <a:t>OBOWIĄZKI STRATEGICZNE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DAE91A4-7A1A-380A-2498-BB86DA67CB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0CAA7F4-CCD5-67B5-9C11-B78ACC733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noProof="0"/>
              <a:t>Prezentacja</a:t>
            </a:r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EEBC873-CF7A-E02F-858E-E1B7A4F1E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EA87306C-81BA-4795-A5CA-9392456A8C1E}" type="slidenum">
              <a:rPr lang="pl-PL" noProof="0" smtClean="0"/>
              <a:pPr rtl="0"/>
              <a:t>3</a:t>
            </a:fld>
            <a:endParaRPr lang="pl-PL" noProof="0"/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AF5F1FB9-4509-585F-D516-DC2637C26E8B}"/>
              </a:ext>
            </a:extLst>
          </p:cNvPr>
          <p:cNvSpPr txBox="1">
            <a:spLocks/>
          </p:cNvSpPr>
          <p:nvPr/>
        </p:nvSpPr>
        <p:spPr>
          <a:xfrm>
            <a:off x="737629" y="2679036"/>
            <a:ext cx="10781925" cy="3677314"/>
          </a:xfrm>
          <a:prstGeom prst="rect">
            <a:avLst/>
          </a:prstGeom>
        </p:spPr>
        <p:txBody>
          <a:bodyPr rtlCol="0" anchor="t"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cap="none" spc="1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dirty="0"/>
              <a:t>Wdrażając szczepienia interwencyjne lub zapobiegawcze, właściwy organ zapewnia, aby poniższe zadania pozostawały </a:t>
            </a:r>
            <a:r>
              <a:rPr lang="pl-PL" b="1" dirty="0"/>
              <a:t>pod nadzorem urzędowego lekarza weterynarii</a:t>
            </a:r>
            <a:r>
              <a:rPr lang="pl-PL" dirty="0"/>
              <a:t>: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b="1" dirty="0"/>
              <a:t>dystrybucja i podawanie szczepionki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b="1" dirty="0"/>
              <a:t>zwrot </a:t>
            </a:r>
            <a:r>
              <a:rPr lang="pl-PL" dirty="0"/>
              <a:t>wszelkich pozostałych ilości szczepionki do punktu dystrybucji lub do innego wyznaczonego punktu </a:t>
            </a:r>
            <a:r>
              <a:rPr lang="pl-PL" b="1" dirty="0"/>
              <a:t>wraz z dokumentacją </a:t>
            </a:r>
            <a:r>
              <a:rPr lang="pl-PL" dirty="0"/>
              <a:t>dotyczącą zakładów objętych szczepieniami, liczby zaszczepionych zwierząt i liczby wykorzystanych dawek</a:t>
            </a:r>
          </a:p>
          <a:p>
            <a:pPr algn="just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Podczas podawania szczepionki i zwrotu pozostałości produktu właściwy organ wprowadza wszelkie niezbędne środki zapobiegające ewentualnemu rozprzestrzenianiu się czynników chorobotwórczych</a:t>
            </a:r>
          </a:p>
          <a:p>
            <a:pPr algn="r"/>
            <a:r>
              <a:rPr lang="pl-PL" dirty="0"/>
              <a:t>(art. 11 </a:t>
            </a:r>
            <a:r>
              <a:rPr lang="pl-PL" dirty="0" err="1"/>
              <a:t>rdK</a:t>
            </a:r>
            <a:r>
              <a:rPr lang="pl-PL" dirty="0"/>
              <a:t> 2023/361)</a:t>
            </a:r>
          </a:p>
          <a:p>
            <a:pPr algn="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393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85F50-2B45-735F-F4AD-5CB7F159D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ADA3D4-6434-142C-D304-CFFA170BF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874" y="772998"/>
            <a:ext cx="4949340" cy="1197529"/>
          </a:xfrm>
        </p:spPr>
        <p:txBody>
          <a:bodyPr/>
          <a:lstStyle/>
          <a:p>
            <a:r>
              <a:rPr lang="pl-PL" dirty="0"/>
              <a:t>MINIMALNY ZAKRES DANYCH NA TEMAT SZCZEPIENIA 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8A4D504-DCBF-8E04-DB09-5F54641E9A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E987564-DEB6-D71F-8371-E27DD4C9C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noProof="0"/>
              <a:t>Prezentacja</a:t>
            </a:r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DD22228-B71D-DBAA-C411-3E1BE0B4D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EA87306C-81BA-4795-A5CA-9392456A8C1E}" type="slidenum">
              <a:rPr lang="pl-PL" noProof="0" smtClean="0"/>
              <a:pPr rtl="0"/>
              <a:t>4</a:t>
            </a:fld>
            <a:endParaRPr lang="pl-PL" noProof="0"/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4F634226-6E2B-65FF-4831-A263C6797EA6}"/>
              </a:ext>
            </a:extLst>
          </p:cNvPr>
          <p:cNvSpPr txBox="1">
            <a:spLocks/>
          </p:cNvSpPr>
          <p:nvPr/>
        </p:nvSpPr>
        <p:spPr>
          <a:xfrm>
            <a:off x="737629" y="2679036"/>
            <a:ext cx="10781925" cy="3677314"/>
          </a:xfrm>
          <a:prstGeom prst="rect">
            <a:avLst/>
          </a:prstGeom>
        </p:spPr>
        <p:txBody>
          <a:bodyPr rtlCol="0" anchor="t"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cap="none" spc="1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b="1" dirty="0"/>
              <a:t>Minimalny zakres danych na temat szczepienia: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 stosownych przypadkach indywidualne dane identyfikacyjne zgodnie z rozporządzeniem (UE) 2019/2035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Gatunek i kategoria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Weterynaryjny numer identyfikacyjny zakładu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Liczba szczepionych zwierząt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Liczba podanych dawek szczepionki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Rodzaj i nazwa szczepionki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Data szczepienia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Data uśmiercenia (w stosownych przypadkach)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Data i metoda usunięcia zwłok (w stosownych przypadkach)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094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 — symbol zastępczy 6">
            <a:extLst>
              <a:ext uri="{FF2B5EF4-FFF2-40B4-BE49-F238E27FC236}">
                <a16:creationId xmlns:a16="http://schemas.microsoft.com/office/drawing/2014/main" id="{91C52C13-996F-4CF8-BBA5-F6CC233475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0664" y="969264"/>
            <a:ext cx="10735056" cy="2020823"/>
          </a:xfrm>
        </p:spPr>
        <p:txBody>
          <a:bodyPr rtlCol="0"/>
          <a:lstStyle/>
          <a:p>
            <a:r>
              <a:rPr lang="pl-PL" sz="2400" dirty="0"/>
              <a:t>Zgodnie z przepisami UE, w tym rozporządzenia Parlamentu Europejskiego i Rady 2016/429, rozporządzenia Delegowanego Komisji 2020/687 oraz rozporządzenia Delegowanego Komisji 2023/361 istnieje możliwość zastosowania szczepień zapobiegawczych (profilaktycznych) przeciwko HPAI .</a:t>
            </a:r>
          </a:p>
        </p:txBody>
      </p:sp>
      <p:pic>
        <p:nvPicPr>
          <p:cNvPr id="15" name="Obraz — symbol zastępczy 14" descr="Zbliżenie na roślinę">
            <a:extLst>
              <a:ext uri="{FF2B5EF4-FFF2-40B4-BE49-F238E27FC236}">
                <a16:creationId xmlns:a16="http://schemas.microsoft.com/office/drawing/2014/main" id="{8A312F11-75CA-44C5-8937-46152AD552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34519"/>
            <a:ext cx="12192000" cy="3623481"/>
          </a:xfrm>
        </p:spPr>
      </p:pic>
      <p:sp>
        <p:nvSpPr>
          <p:cNvPr id="57" name="Data — symbol zastępczy 56">
            <a:extLst>
              <a:ext uri="{FF2B5EF4-FFF2-40B4-BE49-F238E27FC236}">
                <a16:creationId xmlns:a16="http://schemas.microsoft.com/office/drawing/2014/main" id="{653BB8CA-23AF-4226-9FB3-FA1964EBA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pl-PL"/>
              <a:t>20XX</a:t>
            </a:r>
          </a:p>
        </p:txBody>
      </p:sp>
      <p:sp>
        <p:nvSpPr>
          <p:cNvPr id="58" name="Stopka — symbol zastępczy 57">
            <a:extLst>
              <a:ext uri="{FF2B5EF4-FFF2-40B4-BE49-F238E27FC236}">
                <a16:creationId xmlns:a16="http://schemas.microsoft.com/office/drawing/2014/main" id="{4DDD181B-D1CF-4E5A-B354-DE584F3F2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7924" y="4260469"/>
            <a:ext cx="6483096" cy="2597531"/>
          </a:xfrm>
        </p:spPr>
        <p:txBody>
          <a:bodyPr rtlCol="0"/>
          <a:lstStyle/>
          <a:p>
            <a:r>
              <a:rPr lang="pl-PL" sz="2000" dirty="0">
                <a:solidFill>
                  <a:srgbClr val="FFFF00"/>
                </a:solidFill>
                <a:effectLst/>
              </a:rPr>
              <a:t>Szczepienia mogą odbywać się z wykorzystaniem szczepionek niezawierających żywego wirusa grypy ptaków</a:t>
            </a:r>
            <a:r>
              <a:rPr lang="pl-PL" dirty="0">
                <a:solidFill>
                  <a:srgbClr val="FFFF00"/>
                </a:solidFill>
                <a:effectLst/>
              </a:rPr>
              <a:t>.  </a:t>
            </a:r>
            <a:endParaRPr lang="pl-PL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Numer slajdu — symbol zastępczy 58">
            <a:extLst>
              <a:ext uri="{FF2B5EF4-FFF2-40B4-BE49-F238E27FC236}">
                <a16:creationId xmlns:a16="http://schemas.microsoft.com/office/drawing/2014/main" id="{185AB600-E5B8-4AFD-A7DA-37E5D3AFF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pl-PL" smtClean="0"/>
              <a:pPr rtl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533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ytuł 25">
            <a:extLst>
              <a:ext uri="{FF2B5EF4-FFF2-40B4-BE49-F238E27FC236}">
                <a16:creationId xmlns:a16="http://schemas.microsoft.com/office/drawing/2014/main" id="{CDA2767E-38F3-49F7-BE02-EA3E6C7C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1331912"/>
            <a:ext cx="3433138" cy="3340671"/>
          </a:xfrm>
        </p:spPr>
        <p:txBody>
          <a:bodyPr rtlCol="0"/>
          <a:lstStyle/>
          <a:p>
            <a:pPr rtl="0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Konieczność opracowania i wdrożenia zaostrzonego nadzoru zdrowia drobiu</a:t>
            </a:r>
          </a:p>
        </p:txBody>
      </p:sp>
      <p:sp>
        <p:nvSpPr>
          <p:cNvPr id="22" name="Tekst — symbol zastępczy 21">
            <a:extLst>
              <a:ext uri="{FF2B5EF4-FFF2-40B4-BE49-F238E27FC236}">
                <a16:creationId xmlns:a16="http://schemas.microsoft.com/office/drawing/2014/main" id="{322BD54C-AB8D-4B3B-836D-ABFFFE5D70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40770" y="300730"/>
            <a:ext cx="7628726" cy="426393"/>
          </a:xfrm>
        </p:spPr>
        <p:txBody>
          <a:bodyPr rtlCol="0"/>
          <a:lstStyle/>
          <a:p>
            <a:pPr rtl="0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Gospodarstwa (zakłady) gdzie prowadzone są szczepienia</a:t>
            </a:r>
          </a:p>
        </p:txBody>
      </p:sp>
      <p:sp>
        <p:nvSpPr>
          <p:cNvPr id="18" name="Tekst — symbol zastępczy 17">
            <a:extLst>
              <a:ext uri="{FF2B5EF4-FFF2-40B4-BE49-F238E27FC236}">
                <a16:creationId xmlns:a16="http://schemas.microsoft.com/office/drawing/2014/main" id="{62192F0C-65C9-4E6D-9314-81FB7E4DB4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49624" y="2399345"/>
            <a:ext cx="3831336" cy="1588231"/>
          </a:xfrm>
        </p:spPr>
        <p:txBody>
          <a:bodyPr rtlCol="0"/>
          <a:lstStyle/>
          <a:p>
            <a:r>
              <a:rPr lang="pl-PL" sz="2000" dirty="0"/>
              <a:t>Cotygodniowe badanie wirusologiczne reprezentatywnej próbki martwych ptaków zebranych w ciągu ostatnich 7 dni - nadzór bierny. </a:t>
            </a:r>
          </a:p>
        </p:txBody>
      </p:sp>
      <p:sp>
        <p:nvSpPr>
          <p:cNvPr id="19" name="Tekst — symbol zastępczy 18">
            <a:extLst>
              <a:ext uri="{FF2B5EF4-FFF2-40B4-BE49-F238E27FC236}">
                <a16:creationId xmlns:a16="http://schemas.microsoft.com/office/drawing/2014/main" id="{41F484C5-3EB9-4664-93EB-E81179E953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03339" y="1032330"/>
            <a:ext cx="3433138" cy="531294"/>
          </a:xfrm>
        </p:spPr>
        <p:txBody>
          <a:bodyPr rtlCol="0"/>
          <a:lstStyle/>
          <a:p>
            <a:pPr rtl="0"/>
            <a:r>
              <a:rPr lang="pl-PL" sz="1800" dirty="0"/>
              <a:t>Comiesięcznie:</a:t>
            </a:r>
          </a:p>
        </p:txBody>
      </p:sp>
      <p:sp>
        <p:nvSpPr>
          <p:cNvPr id="45" name="Tekst — symbol zastępczy 44">
            <a:extLst>
              <a:ext uri="{FF2B5EF4-FFF2-40B4-BE49-F238E27FC236}">
                <a16:creationId xmlns:a16="http://schemas.microsoft.com/office/drawing/2014/main" id="{DD180B3D-49E9-46B9-A20B-5BB4BD2046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84270" y="3310082"/>
            <a:ext cx="3831336" cy="428891"/>
          </a:xfrm>
        </p:spPr>
        <p:txBody>
          <a:bodyPr rtlCol="0"/>
          <a:lstStyle/>
          <a:p>
            <a:r>
              <a:rPr lang="pl-PL" b="0" dirty="0"/>
              <a:t>badanie kliniczne w tym kontrole dokumentacji produkcyjnej, ewidencji leczenia zwierząt w każdej jednostce epidemiologicznej. Kontrole obejmują też dane historyczne dotyczące badań klinicznych drobiu, 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kst — symbol zastępczy 19">
            <a:extLst>
              <a:ext uri="{FF2B5EF4-FFF2-40B4-BE49-F238E27FC236}">
                <a16:creationId xmlns:a16="http://schemas.microsoft.com/office/drawing/2014/main" id="{B0C9F763-9E0D-4C82-9B80-0BC0FEBCD7F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84270" y="3854549"/>
            <a:ext cx="4407730" cy="1485889"/>
          </a:xfrm>
        </p:spPr>
        <p:txBody>
          <a:bodyPr rtlCol="0"/>
          <a:lstStyle/>
          <a:p>
            <a:r>
              <a:rPr lang="pl-PL" sz="1800" dirty="0">
                <a:solidFill>
                  <a:schemeClr val="accent3">
                    <a:lumMod val="50000"/>
                  </a:schemeClr>
                </a:solidFill>
              </a:rPr>
              <a:t>Pobieranie próbek do laboratoryjnych badań serologicznych lub wirusologicznych, umożliwiających wykrycie 5% chorych ptaków w jednostce epidemiologicznej przy 95% pewności metody.</a:t>
            </a:r>
          </a:p>
        </p:txBody>
      </p:sp>
      <p:sp>
        <p:nvSpPr>
          <p:cNvPr id="323" name="Data — symbol zastępczy 322">
            <a:extLst>
              <a:ext uri="{FF2B5EF4-FFF2-40B4-BE49-F238E27FC236}">
                <a16:creationId xmlns:a16="http://schemas.microsoft.com/office/drawing/2014/main" id="{E3799503-8083-4A2B-B1A6-DA877569C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pl-PL"/>
              <a:t>20XX</a:t>
            </a:r>
          </a:p>
        </p:txBody>
      </p:sp>
      <p:sp>
        <p:nvSpPr>
          <p:cNvPr id="324" name="Stopka — symbol zastępczy 323">
            <a:extLst>
              <a:ext uri="{FF2B5EF4-FFF2-40B4-BE49-F238E27FC236}">
                <a16:creationId xmlns:a16="http://schemas.microsoft.com/office/drawing/2014/main" id="{F3416D3B-8D80-4408-8E8E-08E7B3A09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Prezentacja</a:t>
            </a:r>
          </a:p>
        </p:txBody>
      </p:sp>
      <p:sp>
        <p:nvSpPr>
          <p:cNvPr id="325" name="Numer slajdu — symbol zastępczy 324">
            <a:extLst>
              <a:ext uri="{FF2B5EF4-FFF2-40B4-BE49-F238E27FC236}">
                <a16:creationId xmlns:a16="http://schemas.microsoft.com/office/drawing/2014/main" id="{C9F5126E-D75A-4501-9BA9-5485EAB79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65403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pl-PL" smtClean="0"/>
              <a:pPr rtl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002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3F20131-2E66-4147-85FF-C0F1FCA97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980" y="848536"/>
            <a:ext cx="6340740" cy="640698"/>
          </a:xfrm>
        </p:spPr>
        <p:txBody>
          <a:bodyPr rtlCol="0"/>
          <a:lstStyle/>
          <a:p>
            <a:r>
              <a:rPr lang="pl-PL" dirty="0"/>
              <a:t>zaostrzony nadzór zdrowia drobiu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Obraz — symbol zastępczy 26" descr="Widok z góry na aleję obsadzoną drzewami i pastwiska po obu jej stronach">
            <a:extLst>
              <a:ext uri="{FF2B5EF4-FFF2-40B4-BE49-F238E27FC236}">
                <a16:creationId xmlns:a16="http://schemas.microsoft.com/office/drawing/2014/main" id="{290FBD7A-BEB6-4C4C-B057-7A00B6FBB7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4495801" cy="6858000"/>
          </a:xfrm>
        </p:spPr>
      </p:pic>
      <p:sp>
        <p:nvSpPr>
          <p:cNvPr id="19" name="Tekst — symbol zastępczy 18">
            <a:extLst>
              <a:ext uri="{FF2B5EF4-FFF2-40B4-BE49-F238E27FC236}">
                <a16:creationId xmlns:a16="http://schemas.microsoft.com/office/drawing/2014/main" id="{59BCB765-3776-41F5-B6B8-6208678A04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34980" y="2425736"/>
            <a:ext cx="6496188" cy="1689064"/>
          </a:xfrm>
        </p:spPr>
        <p:txBody>
          <a:bodyPr rtlCol="0"/>
          <a:lstStyle/>
          <a:p>
            <a:pPr algn="ctr"/>
            <a:r>
              <a:rPr lang="pl-PL" sz="2000" b="1" dirty="0"/>
              <a:t>Zaostrzony nadzór zdrowia drobiu stosowany jest tak długo, jak długo utrzymywany jest w gospodarstwach szczepiony drób.  </a:t>
            </a:r>
          </a:p>
        </p:txBody>
      </p:sp>
      <p:sp>
        <p:nvSpPr>
          <p:cNvPr id="256" name="Data — symbol zastępczy 255">
            <a:extLst>
              <a:ext uri="{FF2B5EF4-FFF2-40B4-BE49-F238E27FC236}">
                <a16:creationId xmlns:a16="http://schemas.microsoft.com/office/drawing/2014/main" id="{A111CCC7-FCBE-479D-A98A-3FF0FC4C6D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pl-PL"/>
              <a:t>20XX</a:t>
            </a:r>
          </a:p>
        </p:txBody>
      </p:sp>
      <p:sp>
        <p:nvSpPr>
          <p:cNvPr id="258" name="Numer slajdu — symbol zastępczy 257">
            <a:extLst>
              <a:ext uri="{FF2B5EF4-FFF2-40B4-BE49-F238E27FC236}">
                <a16:creationId xmlns:a16="http://schemas.microsoft.com/office/drawing/2014/main" id="{A9734560-9D8A-4BBC-A7FA-131A75654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pl-PL" smtClean="0"/>
              <a:pPr rtl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4308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>
            <a:extLst>
              <a:ext uri="{FF2B5EF4-FFF2-40B4-BE49-F238E27FC236}">
                <a16:creationId xmlns:a16="http://schemas.microsoft.com/office/drawing/2014/main" id="{F580F041-DC12-4416-8D50-10D5CB880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7992"/>
            <a:ext cx="10515600" cy="994835"/>
          </a:xfrm>
        </p:spPr>
        <p:txBody>
          <a:bodyPr rtlCol="0"/>
          <a:lstStyle/>
          <a:p>
            <a:r>
              <a:rPr lang="pl-PL" b="0" dirty="0"/>
              <a:t>wprowadzenie ograniczeń w przemieszczaniu szczepionego drobiu oraz produktów pozyskanych z lub od tych ptaków. 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kst — symbol zastępczy 61">
            <a:extLst>
              <a:ext uri="{FF2B5EF4-FFF2-40B4-BE49-F238E27FC236}">
                <a16:creationId xmlns:a16="http://schemas.microsoft.com/office/drawing/2014/main" id="{F3A35CB8-192D-46E2-ABAC-ED96BB3582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898637"/>
            <a:ext cx="4581144" cy="491509"/>
          </a:xfrm>
        </p:spPr>
        <p:txBody>
          <a:bodyPr rtlCol="0"/>
          <a:lstStyle/>
          <a:p>
            <a:r>
              <a:rPr lang="pl-PL" b="0" dirty="0"/>
              <a:t>przemieszczania drobiu zaszczepionego - wszelkie dane dotyczące udzielonych przez powiatowych lekarzy weterynarii zezwoleń muszą być rejestrowane w bazie danych.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kst — symbol zastępczy 63">
            <a:extLst>
              <a:ext uri="{FF2B5EF4-FFF2-40B4-BE49-F238E27FC236}">
                <a16:creationId xmlns:a16="http://schemas.microsoft.com/office/drawing/2014/main" id="{A1AC70BF-8941-481C-8D24-0B619A898E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82896" y="2526426"/>
            <a:ext cx="3160776" cy="564991"/>
          </a:xfrm>
        </p:spPr>
        <p:txBody>
          <a:bodyPr rtlCol="0"/>
          <a:lstStyle/>
          <a:p>
            <a:pPr rtl="0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Drób Do krajów Trzecich </a:t>
            </a:r>
          </a:p>
        </p:txBody>
      </p:sp>
      <p:sp>
        <p:nvSpPr>
          <p:cNvPr id="63" name="Tekst — symbol zastępczy 62">
            <a:extLst>
              <a:ext uri="{FF2B5EF4-FFF2-40B4-BE49-F238E27FC236}">
                <a16:creationId xmlns:a16="http://schemas.microsoft.com/office/drawing/2014/main" id="{8D138E80-5256-446A-AE30-0A9CBCEC97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65192" y="3616644"/>
            <a:ext cx="6388608" cy="1704547"/>
          </a:xfrm>
        </p:spPr>
        <p:txBody>
          <a:bodyPr rtlCol="0"/>
          <a:lstStyle/>
          <a:p>
            <a:pPr rtl="0"/>
            <a:r>
              <a:rPr lang="pl-PL" sz="2000" dirty="0"/>
              <a:t>Jeśli nie uzgodniono inaczej - zakaz</a:t>
            </a:r>
          </a:p>
        </p:txBody>
      </p:sp>
      <p:sp>
        <p:nvSpPr>
          <p:cNvPr id="77" name="Tekst — symbol zastępczy 76">
            <a:extLst>
              <a:ext uri="{FF2B5EF4-FFF2-40B4-BE49-F238E27FC236}">
                <a16:creationId xmlns:a16="http://schemas.microsoft.com/office/drawing/2014/main" id="{F8450002-65CC-44ED-9FA3-79F17962B3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14723" y="2434986"/>
            <a:ext cx="2743200" cy="656431"/>
          </a:xfrm>
        </p:spPr>
        <p:txBody>
          <a:bodyPr rtlCol="0"/>
          <a:lstStyle/>
          <a:p>
            <a:pPr rtl="0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Jaja wylęgowe do krajów trzecich</a:t>
            </a:r>
          </a:p>
        </p:txBody>
      </p:sp>
      <p:sp>
        <p:nvSpPr>
          <p:cNvPr id="28" name="Numer slajdu — symbol zastępczy 27">
            <a:extLst>
              <a:ext uri="{FF2B5EF4-FFF2-40B4-BE49-F238E27FC236}">
                <a16:creationId xmlns:a16="http://schemas.microsoft.com/office/drawing/2014/main" id="{657CD656-D89A-42CD-A918-0CA133A22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pl-PL" smtClean="0"/>
              <a:pPr rtl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3553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43998-0E3A-4545-9ABF-EB63014AD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>
            <a:extLst>
              <a:ext uri="{FF2B5EF4-FFF2-40B4-BE49-F238E27FC236}">
                <a16:creationId xmlns:a16="http://schemas.microsoft.com/office/drawing/2014/main" id="{1BB58052-4EA5-2889-A525-E4F83A43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7992"/>
            <a:ext cx="10515600" cy="994835"/>
          </a:xfrm>
        </p:spPr>
        <p:txBody>
          <a:bodyPr rtlCol="0"/>
          <a:lstStyle/>
          <a:p>
            <a:r>
              <a:rPr lang="pl-PL" b="0" dirty="0"/>
              <a:t>W ramach udzielonych odstępstw na przemieszczanie drobiu ze stad zaszczepionych, powiatowy lekarz weterynarii może udzielić zezwolenia na: 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kst — symbol zastępczy 61">
            <a:extLst>
              <a:ext uri="{FF2B5EF4-FFF2-40B4-BE49-F238E27FC236}">
                <a16:creationId xmlns:a16="http://schemas.microsoft.com/office/drawing/2014/main" id="{1F2EED08-1300-64F3-EBC8-61058F7A08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159867"/>
            <a:ext cx="2761488" cy="491509"/>
          </a:xfrm>
        </p:spPr>
        <p:txBody>
          <a:bodyPr rtlCol="0"/>
          <a:lstStyle/>
          <a:p>
            <a:r>
              <a:rPr lang="pl-PL" b="0" dirty="0"/>
              <a:t>przemieszczenia drobiu z zakładu do rzeźni w celu uboju w Polsce, 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kst — symbol zastępczy 63">
            <a:extLst>
              <a:ext uri="{FF2B5EF4-FFF2-40B4-BE49-F238E27FC236}">
                <a16:creationId xmlns:a16="http://schemas.microsoft.com/office/drawing/2014/main" id="{F04A53D5-D2EE-A427-A7D3-45A80FE5F3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35224" y="4898637"/>
            <a:ext cx="3160776" cy="489792"/>
          </a:xfrm>
        </p:spPr>
        <p:txBody>
          <a:bodyPr rtlCol="0"/>
          <a:lstStyle/>
          <a:p>
            <a:pPr fontAlgn="base"/>
            <a:r>
              <a:rPr lang="pl-PL" b="0" dirty="0"/>
              <a:t>przemieszczenie drobiu z zakładu do zakładu w Polsce, wyłącznie w sytuacji gdy:  </a:t>
            </a:r>
          </a:p>
          <a:p>
            <a:pPr fontAlgn="base"/>
            <a:r>
              <a:rPr lang="pl-PL" sz="1400" b="0" dirty="0"/>
              <a:t>. </a:t>
            </a:r>
          </a:p>
          <a:p>
            <a:pPr rtl="0"/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kst — symbol zastępczy 62">
            <a:extLst>
              <a:ext uri="{FF2B5EF4-FFF2-40B4-BE49-F238E27FC236}">
                <a16:creationId xmlns:a16="http://schemas.microsoft.com/office/drawing/2014/main" id="{A8C38C40-28CE-BAE0-7285-091A9700F9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86672" y="3307593"/>
            <a:ext cx="3005328" cy="1704547"/>
          </a:xfrm>
        </p:spPr>
        <p:txBody>
          <a:bodyPr rtlCol="0"/>
          <a:lstStyle/>
          <a:p>
            <a:pPr fontAlgn="base"/>
            <a:r>
              <a:rPr lang="pl-PL" sz="2000" dirty="0"/>
              <a:t>  dodatkowo </a:t>
            </a:r>
          </a:p>
          <a:p>
            <a:pPr fontAlgn="base"/>
            <a:r>
              <a:rPr lang="pl-PL" sz="2000" dirty="0"/>
              <a:t>przemieszczony drób w zakładzie przeznaczenia (za wyjątkiem rzeźni) pozostać musi przez co najmniej 21 dni.  </a:t>
            </a:r>
          </a:p>
          <a:p>
            <a:pPr fontAlgn="base"/>
            <a:endParaRPr lang="pl-PL" sz="2000" dirty="0"/>
          </a:p>
          <a:p>
            <a:pPr rtl="0"/>
            <a:endParaRPr lang="pl-PL" sz="2000" dirty="0"/>
          </a:p>
        </p:txBody>
      </p:sp>
      <p:sp>
        <p:nvSpPr>
          <p:cNvPr id="77" name="Tekst — symbol zastępczy 76">
            <a:extLst>
              <a:ext uri="{FF2B5EF4-FFF2-40B4-BE49-F238E27FC236}">
                <a16:creationId xmlns:a16="http://schemas.microsoft.com/office/drawing/2014/main" id="{8D3A1ACC-D330-CA79-E80F-163FD96672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28231" y="6291651"/>
            <a:ext cx="2416259" cy="494521"/>
          </a:xfrm>
        </p:spPr>
        <p:txBody>
          <a:bodyPr rtlCol="0"/>
          <a:lstStyle/>
          <a:p>
            <a:pPr fontAlgn="base"/>
            <a:r>
              <a:rPr lang="pl-PL" sz="2000" b="0" cap="none" dirty="0">
                <a:solidFill>
                  <a:schemeClr val="tx1"/>
                </a:solidFill>
              </a:rPr>
              <a:t>w zakładzie przeznaczenia prowadzi się szczepienia drobiu lub </a:t>
            </a:r>
          </a:p>
          <a:p>
            <a:pPr fontAlgn="base"/>
            <a:r>
              <a:rPr lang="pl-PL" sz="2000" b="0" cap="none" dirty="0">
                <a:solidFill>
                  <a:schemeClr val="tx1"/>
                </a:solidFill>
              </a:rPr>
              <a:t>utrzymywany drób w zakładzie przeznaczenia jest już zaszczepiony lub </a:t>
            </a:r>
          </a:p>
          <a:p>
            <a:pPr fontAlgn="base"/>
            <a:r>
              <a:rPr lang="pl-PL" sz="2000" b="0" cap="none" dirty="0">
                <a:solidFill>
                  <a:schemeClr val="tx1"/>
                </a:solidFill>
              </a:rPr>
              <a:t>zapewniona jest całkowita separacja drobiu zaszczepionego od drobiu niezaszczepionego</a:t>
            </a:r>
          </a:p>
        </p:txBody>
      </p:sp>
      <p:sp>
        <p:nvSpPr>
          <p:cNvPr id="28" name="Numer slajdu — symbol zastępczy 27">
            <a:extLst>
              <a:ext uri="{FF2B5EF4-FFF2-40B4-BE49-F238E27FC236}">
                <a16:creationId xmlns:a16="http://schemas.microsoft.com/office/drawing/2014/main" id="{7B665239-AFF5-0FC0-69A2-9E62FC336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pl-PL" smtClean="0"/>
              <a:pPr rtl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087077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7432_TF16411175_Win32" id="{F29BE9B9-F9B5-4937-8653-DB6A6AF6DF48}" vid="{AF0AB4EB-7805-4758-A3BC-25A21D0F48B4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65F1115-A9D1-4ADF-878E-8B9CEB1416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1B15C2-B622-4464-872A-FFB13E3A35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439292-23DE-4FBC-B000-AFED89AC64F3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71af3243-3dd4-4a8d-8c0d-dd76da1f02a5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230e9df3-be65-4c73-a93b-d1236ebd677e"/>
    <ds:schemaRef ds:uri="16c05727-aa75-4e4a-9b5f-8a80a1165891"/>
    <ds:schemaRef ds:uri="http://schemas.microsoft.com/sharepoint/v3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{EB4916A5-365A-44CF-AF6F-560B85E2D45E}tf16411175_win32</Template>
  <TotalTime>294</TotalTime>
  <Words>1127</Words>
  <Application>Microsoft Office PowerPoint</Application>
  <PresentationFormat>Panoramiczny</PresentationFormat>
  <Paragraphs>140</Paragraphs>
  <Slides>17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0" baseType="lpstr">
      <vt:lpstr>Arial</vt:lpstr>
      <vt:lpstr>Calibri</vt:lpstr>
      <vt:lpstr>Motyw pakietu Office</vt:lpstr>
      <vt:lpstr>Prawne skutki szczepień p. HPAI</vt:lpstr>
      <vt:lpstr>OBOWIĄZKI STRATEGICZNE</vt:lpstr>
      <vt:lpstr>OBOWIĄZKI STRATEGICZNE</vt:lpstr>
      <vt:lpstr>MINIMALNY ZAKRES DANYCH NA TEMAT SZCZEPIENIA </vt:lpstr>
      <vt:lpstr>Prezentacja programu PowerPoint</vt:lpstr>
      <vt:lpstr>Konieczność opracowania i wdrożenia zaostrzonego nadzoru zdrowia drobiu</vt:lpstr>
      <vt:lpstr>zaostrzony nadzór zdrowia drobiu</vt:lpstr>
      <vt:lpstr>wprowadzenie ograniczeń w przemieszczaniu szczepionego drobiu oraz produktów pozyskanych z lub od tych ptaków. </vt:lpstr>
      <vt:lpstr>W ramach udzielonych odstępstw na przemieszczanie drobiu ze stad zaszczepionych, powiatowy lekarz weterynarii może udzielić zezwolenia na: </vt:lpstr>
      <vt:lpstr>W ramach udzielonych odstępstw na przemieszczanie drobiu ze stad zaszczepionych, powiatowy lekarz weterynarii może udzielić zezwolenia na: </vt:lpstr>
      <vt:lpstr>Przemieszczanie jaj wylęgowych, pochodzących od zaszczepionego drobiu dozwolone są pod warunkiem: </vt:lpstr>
      <vt:lpstr>Przemieszczanie piskląt jednodniowych, pochodzących od zaszczepionego drobiu dozwolone są pod warunkiem: </vt:lpstr>
      <vt:lpstr>Przemieszczanie jaj konsumpcyjnych i mięsa pochodzących ze szczepionego drobiu dozwolone jest pod warunkiem: </vt:lpstr>
      <vt:lpstr>Przemieszczanie jaj konsumpcyjnych i mięsa pochodzących ze szczepionego drobiu dozwolone jest pod warunkiem: </vt:lpstr>
      <vt:lpstr>Przemieszczanie jaj konsumpcyjnych i mięsa pochodzących ze szczepionego drobiu dozwolone jest pod warunkiem: </vt:lpstr>
      <vt:lpstr>SZCZEPIONKI</vt:lpstr>
      <vt:lpstr>KONIEC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Krzysztof Jażdżewski</dc:creator>
  <cp:lastModifiedBy>Krzysztof Jażdżewski</cp:lastModifiedBy>
  <cp:revision>5</cp:revision>
  <dcterms:created xsi:type="dcterms:W3CDTF">2025-06-04T10:40:59Z</dcterms:created>
  <dcterms:modified xsi:type="dcterms:W3CDTF">2025-06-24T13:04:39Z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